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6" r:id="rId15"/>
    <p:sldId id="278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F00B62-5955-4C73-8F2E-9344F16F3E03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орожные знаки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7381899" cy="6072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3429024" cy="45253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Эй, постой, велосипед!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заметил или нет?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Рядом твой дружок мопед.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 двоим – движенья нет!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479610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Движение на велосипедах и мотоциклах запрещено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2" name="Picture 2" descr="C:\Users\Админ\Desktop\дорожные знаки\велосипе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1714488"/>
            <a:ext cx="3714776" cy="3357587"/>
          </a:xfrm>
          <a:prstGeom prst="rect">
            <a:avLst/>
          </a:prstGeom>
          <a:noFill/>
        </p:spPr>
      </p:pic>
      <p:pic>
        <p:nvPicPr>
          <p:cNvPr id="15364" name="Picture 4" descr="http://im5-tub.yandex.net/i?id=55014132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57694"/>
            <a:ext cx="2571758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71612"/>
            <a:ext cx="3288536" cy="47396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Прямоугольник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синего цвета,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Белый квадратик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внутри,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сообщает про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то и про это,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на картинку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смотри!</a:t>
            </a:r>
          </a:p>
          <a:p>
            <a:endParaRPr lang="ru-RU" dirty="0"/>
          </a:p>
        </p:txBody>
      </p:sp>
      <p:pic>
        <p:nvPicPr>
          <p:cNvPr id="5" name="Picture 2" descr="C:\Users\Админ\Desktop\дорожные знаки\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8474" y="1409700"/>
            <a:ext cx="4264053" cy="48768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214291"/>
            <a:ext cx="8761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4143404" cy="495396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Погоди, дружок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немножко!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Видишь – вилка, видишь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    – ложка!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не будем торопиться,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мы можем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подкрепиться!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чего же знак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приятный,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Ждет обед наш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ароматный!</a:t>
            </a:r>
          </a:p>
        </p:txBody>
      </p:sp>
      <p:pic>
        <p:nvPicPr>
          <p:cNvPr id="29698" name="Picture 2" descr="C:\Users\Админ\Desktop\дорожные знаки\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714776" cy="49292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214291"/>
            <a:ext cx="75009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6215082"/>
            <a:ext cx="6150788" cy="357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Автобус, троллейбус, трамвай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2" name="Picture 2" descr="C:\Users\Админ\Desktop\дорожные знаки\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142984"/>
            <a:ext cx="2857500" cy="4029075"/>
          </a:xfrm>
          <a:prstGeom prst="rect">
            <a:avLst/>
          </a:prstGeom>
          <a:noFill/>
        </p:spPr>
      </p:pic>
      <p:pic>
        <p:nvPicPr>
          <p:cNvPr id="6" name="Picture 2" descr="C:\Users\Админ\Desktop\дорожные знаки\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857500" cy="4029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85728"/>
            <a:ext cx="9001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Остановки общественного транспорта.</a:t>
            </a:r>
          </a:p>
        </p:txBody>
      </p:sp>
      <p:pic>
        <p:nvPicPr>
          <p:cNvPr id="30723" name="Picture 3" descr="C:\Users\Админ\Desktop\дорожные знаки\71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\Desktop\дорожные знаки\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3214710" cy="3267058"/>
          </a:xfrm>
          <a:prstGeom prst="rect">
            <a:avLst/>
          </a:prstGeom>
          <a:noFill/>
        </p:spPr>
      </p:pic>
      <p:pic>
        <p:nvPicPr>
          <p:cNvPr id="32772" name="Picture 4" descr="C:\Users\Админ\Desktop\дорожные знаки\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3929058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Подземный и надземный пешеходный переходы.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3500462" cy="27146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что-то заболит,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Нужен доктор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Айболит!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крест помог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в пути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Заболевшего спасти!</a:t>
            </a:r>
          </a:p>
        </p:txBody>
      </p:sp>
      <p:pic>
        <p:nvPicPr>
          <p:cNvPr id="34818" name="Picture 2" descr="C:\Users\Админ\Desktop\дорожные знаки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857632" cy="4048125"/>
          </a:xfrm>
          <a:prstGeom prst="rect">
            <a:avLst/>
          </a:prstGeom>
          <a:noFill/>
        </p:spPr>
      </p:pic>
      <p:pic>
        <p:nvPicPr>
          <p:cNvPr id="34819" name="Picture 3" descr="C:\Users\Админ\Desktop\дорожные знаки\l124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3714776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первой медицинской помощи. Больница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3000396" cy="335758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Если нужно 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позвонить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в дороге 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срочно,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Этот знак на 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телефон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укажет точно.</a:t>
            </a:r>
          </a:p>
        </p:txBody>
      </p:sp>
      <p:pic>
        <p:nvPicPr>
          <p:cNvPr id="36866" name="Picture 2" descr="C:\Users\Админ\Desktop\1281193170_100993172_1----12811931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4572032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142852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Телефон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14678" y="1000108"/>
            <a:ext cx="5643602" cy="25717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СВЕТОФОР.</a:t>
            </a:r>
          </a:p>
          <a:p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Пешеходный переход –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ЗЕБРА.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1"/>
            <a:ext cx="79296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Нам необходимы…</a:t>
            </a:r>
          </a:p>
        </p:txBody>
      </p:sp>
      <p:pic>
        <p:nvPicPr>
          <p:cNvPr id="37890" name="Picture 2" descr="C:\Users\Админ\Desktop\дорожные знаки\20886094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4214810" cy="3214710"/>
          </a:xfrm>
          <a:prstGeom prst="rect">
            <a:avLst/>
          </a:prstGeom>
          <a:noFill/>
        </p:spPr>
      </p:pic>
      <p:pic>
        <p:nvPicPr>
          <p:cNvPr id="37891" name="Picture 3" descr="C:\Users\Админ\Desktop\дорожные знаки\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2781284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\Desktop\дорожные зна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28000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285728"/>
            <a:ext cx="864399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правила </a:t>
            </a: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33536"/>
            <a:ext cx="4071934" cy="44386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r>
              <a:rPr lang="ru-RU" dirty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Запрещающие знаки</a:t>
            </a:r>
          </a:p>
          <a:p>
            <a:pPr>
              <a:buFont typeface="Arial" pitchFamily="34" charset="0"/>
              <a:buChar char="•"/>
            </a:pP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214291"/>
            <a:ext cx="8269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дорожных знаков.</a:t>
            </a:r>
          </a:p>
        </p:txBody>
      </p:sp>
      <p:pic>
        <p:nvPicPr>
          <p:cNvPr id="2050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429024" cy="3852862"/>
          </a:xfrm>
          <a:prstGeom prst="rect">
            <a:avLst/>
          </a:prstGeom>
          <a:noFill/>
        </p:spPr>
      </p:pic>
      <p:pic>
        <p:nvPicPr>
          <p:cNvPr id="2051" name="Picture 3" descr="C:\Users\Админ\Desktop\дорожные знаки\zna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28736"/>
            <a:ext cx="4667280" cy="4438650"/>
          </a:xfrm>
          <a:prstGeom prst="rect">
            <a:avLst/>
          </a:prstGeom>
          <a:noFill/>
        </p:spPr>
      </p:pic>
      <p:pic>
        <p:nvPicPr>
          <p:cNvPr id="2052" name="Picture 4" descr="C:\Users\Админ\Desktop\дорожные знаки\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428736"/>
            <a:ext cx="471490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знаки.</a:t>
            </a:r>
          </a:p>
        </p:txBody>
      </p:sp>
      <p:pic>
        <p:nvPicPr>
          <p:cNvPr id="3074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571504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285860"/>
            <a:ext cx="2857520" cy="52864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Треугольный 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этот знак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Понимай,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водитель, так: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железная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дорога,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притормози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немного!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шлагбаум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опустили,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поезд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пропустили.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Железнодорожный переезд</a:t>
            </a:r>
          </a:p>
        </p:txBody>
      </p:sp>
      <p:pic>
        <p:nvPicPr>
          <p:cNvPr id="4098" name="Picture 2" descr="C:\Users\Админ\Desktop\дорожные знаки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4357718" cy="2857520"/>
          </a:xfrm>
          <a:prstGeom prst="rect">
            <a:avLst/>
          </a:prstGeom>
          <a:noFill/>
        </p:spPr>
      </p:pic>
      <p:pic>
        <p:nvPicPr>
          <p:cNvPr id="4099" name="Picture 3" descr="C:\Users\Админ\Desktop\дорожные знаки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29018"/>
            <a:ext cx="4214842" cy="292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428736"/>
            <a:ext cx="3143272" cy="48825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Ремонтировать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шоссе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обязательно!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 вас просит,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чтобы все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Ехали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внимательно.</a:t>
            </a:r>
          </a:p>
        </p:txBody>
      </p:sp>
      <p:pic>
        <p:nvPicPr>
          <p:cNvPr id="5123" name="Picture 3" descr="C:\Users\Админ\Desktop\дорожные знаки\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4857784" cy="47863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63713" y="214291"/>
            <a:ext cx="55808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работы</a:t>
            </a:r>
            <a:endParaRPr lang="ru-RU" sz="48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000108"/>
            <a:ext cx="2428892" cy="40005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Стоп,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водитель! Тормози!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где-то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тут вблизи,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Лагерь или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детский сад!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жизнь ребят.</a:t>
            </a:r>
          </a:p>
        </p:txBody>
      </p:sp>
      <p:pic>
        <p:nvPicPr>
          <p:cNvPr id="10242" name="Picture 2" descr="C:\Users\Админ\Desktop\дорожные знак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705350" cy="3286148"/>
          </a:xfrm>
          <a:prstGeom prst="rect">
            <a:avLst/>
          </a:prstGeom>
          <a:noFill/>
        </p:spPr>
      </p:pic>
      <p:pic>
        <p:nvPicPr>
          <p:cNvPr id="10243" name="Picture 3" descr="C:\Users\Админ\Desktop\дорожные знаки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643314"/>
            <a:ext cx="4524380" cy="29861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86434" y="214291"/>
            <a:ext cx="3242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288536" cy="509684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переход,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хозяин – 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пешеход!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Пешехода 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пропусти,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мешай ему идти!</a:t>
            </a:r>
          </a:p>
        </p:txBody>
      </p:sp>
      <p:pic>
        <p:nvPicPr>
          <p:cNvPr id="12290" name="Picture 2" descr="C:\Users\Админ\Desktop\дорожные знаки\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4786346" cy="44100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16465" y="214291"/>
            <a:ext cx="6059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Пешеходный переход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729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Запрещающие знаки.</a:t>
            </a:r>
            <a:endParaRPr lang="ru-RU" sz="4800" dirty="0"/>
          </a:p>
        </p:txBody>
      </p:sp>
      <p:pic>
        <p:nvPicPr>
          <p:cNvPr id="13315" name="Picture 3" descr="C:\Users\Админ\Desktop\дорожные знаки\zna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357298"/>
            <a:ext cx="4714908" cy="4438650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3288536" cy="495396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Белый круг с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каемкой красной-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 что-то,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ясно?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нами – знак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запрета,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Навсегда запомни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это!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3288536" cy="459677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Пешеход, замедли 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      ход,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Стой, дружище-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 пешеход!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Пешеходу хода нет,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знак – на путь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запрет!</a:t>
            </a:r>
          </a:p>
        </p:txBody>
      </p:sp>
      <p:pic>
        <p:nvPicPr>
          <p:cNvPr id="14338" name="Picture 2" descr="C:\Users\Админ\Desktop\дорожные знаки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016356" cy="4398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89297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пешеходов запрещено.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157</TotalTime>
  <Words>232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Предупреждающие знаки.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16</cp:revision>
  <dcterms:created xsi:type="dcterms:W3CDTF">2011-04-19T16:04:18Z</dcterms:created>
  <dcterms:modified xsi:type="dcterms:W3CDTF">2016-04-16T06:49:16Z</dcterms:modified>
</cp:coreProperties>
</file>