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7" r:id="rId8"/>
    <p:sldId id="268" r:id="rId9"/>
    <p:sldId id="269" r:id="rId10"/>
    <p:sldId id="270" r:id="rId11"/>
    <p:sldId id="272" r:id="rId12"/>
    <p:sldId id="273" r:id="rId13"/>
    <p:sldId id="274" r:id="rId14"/>
    <p:sldId id="276" r:id="rId15"/>
    <p:sldId id="278" r:id="rId16"/>
    <p:sldId id="280" r:id="rId17"/>
    <p:sldId id="281" r:id="rId18"/>
    <p:sldId id="28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32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1F00B62-5955-4C73-8F2E-9344F16F3E03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F358DFBE-3BDA-4776-ACD2-8786AFAEE5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0B62-5955-4C73-8F2E-9344F16F3E03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DFBE-3BDA-4776-ACD2-8786AFAEE5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0B62-5955-4C73-8F2E-9344F16F3E03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DFBE-3BDA-4776-ACD2-8786AFAEE5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1F00B62-5955-4C73-8F2E-9344F16F3E03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DFBE-3BDA-4776-ACD2-8786AFAEE5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1F00B62-5955-4C73-8F2E-9344F16F3E03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F358DFBE-3BDA-4776-ACD2-8786AFAEE579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1F00B62-5955-4C73-8F2E-9344F16F3E03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358DFBE-3BDA-4776-ACD2-8786AFAEE5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1F00B62-5955-4C73-8F2E-9344F16F3E03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F358DFBE-3BDA-4776-ACD2-8786AFAEE5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0B62-5955-4C73-8F2E-9344F16F3E03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DFBE-3BDA-4776-ACD2-8786AFAEE5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1F00B62-5955-4C73-8F2E-9344F16F3E03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358DFBE-3BDA-4776-ACD2-8786AFAEE5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1F00B62-5955-4C73-8F2E-9344F16F3E03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F358DFBE-3BDA-4776-ACD2-8786AFAEE5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1F00B62-5955-4C73-8F2E-9344F16F3E03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F358DFBE-3BDA-4776-ACD2-8786AFAEE5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1F00B62-5955-4C73-8F2E-9344F16F3E03}" type="datetimeFigureOut">
              <a:rPr lang="ru-RU" smtClean="0"/>
              <a:t>16.04.2016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F358DFBE-3BDA-4776-ACD2-8786AFAEE57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дорожные знаки\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500042"/>
            <a:ext cx="7381899" cy="60722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0034" y="1785926"/>
            <a:ext cx="3429024" cy="452533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Эй, постой, велосипед!</a:t>
            </a:r>
          </a:p>
          <a:p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Знак заметил или нет?</a:t>
            </a:r>
          </a:p>
          <a:p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Рядом твой дружок мопед.</a:t>
            </a:r>
          </a:p>
          <a:p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Вам двоим – движенья нет!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2479610" y="2967335"/>
            <a:ext cx="3577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>
                <a:ln/>
                <a:solidFill>
                  <a:srgbClr val="00B0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5400" b="1" cap="all" spc="0" dirty="0">
              <a:ln/>
              <a:solidFill>
                <a:srgbClr val="00B05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14290"/>
            <a:ext cx="864399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Движение на велосипедах и мотоциклах запрещено</a:t>
            </a:r>
            <a:endParaRPr lang="ru-RU" sz="4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15362" name="Picture 2" descr="C:\Users\Админ\Desktop\дорожные знаки\велосипед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24" y="1714488"/>
            <a:ext cx="3714776" cy="3357587"/>
          </a:xfrm>
          <a:prstGeom prst="rect">
            <a:avLst/>
          </a:prstGeom>
          <a:noFill/>
        </p:spPr>
      </p:pic>
      <p:pic>
        <p:nvPicPr>
          <p:cNvPr id="15364" name="Picture 4" descr="http://im5-tub.yandex.net/i?id=55014132-00-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4357694"/>
            <a:ext cx="2571758" cy="21431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85720" y="1571612"/>
            <a:ext cx="3288536" cy="473965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Прямоугольник 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синего цвета,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Белый квадратик 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внутри,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Нам сообщает про 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то и про это,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Ты на картинку 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смотри!</a:t>
            </a:r>
          </a:p>
          <a:p>
            <a:endParaRPr lang="ru-RU" dirty="0"/>
          </a:p>
        </p:txBody>
      </p:sp>
      <p:pic>
        <p:nvPicPr>
          <p:cNvPr id="5" name="Picture 2" descr="C:\Users\Админ\Desktop\дорожные знаки\3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08474" y="1409700"/>
            <a:ext cx="4264053" cy="487682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283" y="214291"/>
            <a:ext cx="876142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Информационные знаки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357298"/>
            <a:ext cx="4143404" cy="4953966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Погоди, дружок </a:t>
            </a:r>
          </a:p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	   немножко!</a:t>
            </a:r>
          </a:p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Видишь – вилка, видишь</a:t>
            </a:r>
          </a:p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	       – ложка!</a:t>
            </a:r>
          </a:p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Мы не будем торопиться,</a:t>
            </a:r>
          </a:p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Здесь мы можем </a:t>
            </a:r>
          </a:p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       подкрепиться!</a:t>
            </a:r>
          </a:p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 чего же знак </a:t>
            </a:r>
          </a:p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	   приятный,</a:t>
            </a:r>
          </a:p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Ждет обед наш </a:t>
            </a:r>
          </a:p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	ароматный!</a:t>
            </a:r>
          </a:p>
        </p:txBody>
      </p:sp>
      <p:pic>
        <p:nvPicPr>
          <p:cNvPr id="29698" name="Picture 2" descr="C:\Users\Админ\Desktop\дорожные знаки\18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285860"/>
            <a:ext cx="3714776" cy="492922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0034" y="214291"/>
            <a:ext cx="750098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Пункт питания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6215082"/>
            <a:ext cx="6150788" cy="35719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Автобус, троллейбус, трамвай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22" name="Picture 2" descr="C:\Users\Админ\Desktop\дорожные знаки\20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0" y="1142984"/>
            <a:ext cx="2857500" cy="4029075"/>
          </a:xfrm>
          <a:prstGeom prst="rect">
            <a:avLst/>
          </a:prstGeom>
          <a:noFill/>
        </p:spPr>
      </p:pic>
      <p:pic>
        <p:nvPicPr>
          <p:cNvPr id="6" name="Picture 2" descr="C:\Users\Админ\Desktop\дорожные знаки\3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71546"/>
            <a:ext cx="2857500" cy="402907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" y="285728"/>
            <a:ext cx="900115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Остановки общественного транспорта.</a:t>
            </a:r>
          </a:p>
        </p:txBody>
      </p:sp>
      <p:pic>
        <p:nvPicPr>
          <p:cNvPr id="30723" name="Picture 3" descr="C:\Users\Админ\Desktop\дорожные знаки\71_4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1857364"/>
            <a:ext cx="3143272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Админ\Desktop\дорожные знаки\2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785926"/>
            <a:ext cx="3214710" cy="3267058"/>
          </a:xfrm>
          <a:prstGeom prst="rect">
            <a:avLst/>
          </a:prstGeom>
          <a:noFill/>
        </p:spPr>
      </p:pic>
      <p:pic>
        <p:nvPicPr>
          <p:cNvPr id="32772" name="Picture 4" descr="C:\Users\Админ\Desktop\дорожные знаки\35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496"/>
            <a:ext cx="3929058" cy="350043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" y="0"/>
            <a:ext cx="892971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Подземный и надземный пешеходный переходы.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85720" y="1714488"/>
            <a:ext cx="3500462" cy="2714644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что-то заболит,</a:t>
            </a:r>
          </a:p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Нужен доктор</a:t>
            </a:r>
          </a:p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          Айболит!</a:t>
            </a:r>
          </a:p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Красный крест помог</a:t>
            </a:r>
          </a:p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в пути</a:t>
            </a:r>
          </a:p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Заболевшего спасти!</a:t>
            </a:r>
          </a:p>
        </p:txBody>
      </p:sp>
      <p:pic>
        <p:nvPicPr>
          <p:cNvPr id="34818" name="Picture 2" descr="C:\Users\Админ\Desktop\дорожные знаки\3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857364"/>
            <a:ext cx="3857632" cy="4048125"/>
          </a:xfrm>
          <a:prstGeom prst="rect">
            <a:avLst/>
          </a:prstGeom>
          <a:noFill/>
        </p:spPr>
      </p:pic>
      <p:pic>
        <p:nvPicPr>
          <p:cNvPr id="34819" name="Picture 3" descr="C:\Users\Админ\Desktop\дорожные знаки\l124245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4429132"/>
            <a:ext cx="3714776" cy="221457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4283" y="214290"/>
            <a:ext cx="864399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Пункт первой медицинской помощи. Больница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214422"/>
            <a:ext cx="3000396" cy="3357586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Если нужно </a:t>
            </a:r>
          </a:p>
          <a:p>
            <a:r>
              <a:rPr lang="ru-RU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	позвонить</a:t>
            </a:r>
          </a:p>
          <a:p>
            <a:r>
              <a:rPr lang="ru-RU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Вам в дороге </a:t>
            </a:r>
          </a:p>
          <a:p>
            <a:r>
              <a:rPr lang="ru-RU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	срочно,</a:t>
            </a:r>
          </a:p>
          <a:p>
            <a:r>
              <a:rPr lang="ru-RU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Этот знак на </a:t>
            </a:r>
          </a:p>
          <a:p>
            <a:r>
              <a:rPr lang="ru-RU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	телефон</a:t>
            </a:r>
          </a:p>
          <a:p>
            <a:r>
              <a:rPr lang="ru-RU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Вам укажет точно.</a:t>
            </a:r>
          </a:p>
        </p:txBody>
      </p:sp>
      <p:pic>
        <p:nvPicPr>
          <p:cNvPr id="36866" name="Picture 2" descr="C:\Users\Админ\Desktop\1281193170_100993172_1----1281193170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928670"/>
            <a:ext cx="4572032" cy="535785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283" y="142852"/>
            <a:ext cx="835824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Телефон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214678" y="1000108"/>
            <a:ext cx="5643602" cy="257176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СВЕТОФОР.</a:t>
            </a:r>
          </a:p>
          <a:p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		Пешеходный переход –</a:t>
            </a:r>
          </a:p>
          <a:p>
            <a:r>
              <a:rPr lang="ru-RU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			 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ЗЕБРА.</a:t>
            </a:r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214291"/>
            <a:ext cx="792961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Нам необходимы…</a:t>
            </a:r>
          </a:p>
        </p:txBody>
      </p:sp>
      <p:pic>
        <p:nvPicPr>
          <p:cNvPr id="37890" name="Picture 2" descr="C:\Users\Админ\Desktop\дорожные знаки\20886094_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357562"/>
            <a:ext cx="4214810" cy="3214710"/>
          </a:xfrm>
          <a:prstGeom prst="rect">
            <a:avLst/>
          </a:prstGeom>
          <a:noFill/>
        </p:spPr>
      </p:pic>
      <p:pic>
        <p:nvPicPr>
          <p:cNvPr id="37891" name="Picture 3" descr="C:\Users\Админ\Desktop\дорожные знаки\25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214422"/>
            <a:ext cx="2781284" cy="5000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Админ\Desktop\дорожные знаки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71546"/>
            <a:ext cx="8128000" cy="450059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1" y="285728"/>
            <a:ext cx="8643998" cy="60016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Соблюдайте правила </a:t>
            </a:r>
          </a:p>
          <a:p>
            <a:pPr algn="ctr"/>
            <a:endParaRPr lang="ru-RU" sz="48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8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8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8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8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8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cap="none" spc="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дорожного движения!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633536"/>
            <a:ext cx="4071934" cy="443867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3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Предупреждающие знаки</a:t>
            </a:r>
            <a:r>
              <a:rPr lang="ru-RU" dirty="0"/>
              <a:t>.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  <a:p>
            <a:pPr>
              <a:buFont typeface="Arial" pitchFamily="34" charset="0"/>
              <a:buChar char="•"/>
            </a:pP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Запрещающие знаки</a:t>
            </a:r>
          </a:p>
          <a:p>
            <a:pPr>
              <a:buFont typeface="Arial" pitchFamily="34" charset="0"/>
              <a:buChar char="•"/>
            </a:pP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Информационные знаки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1473" y="214291"/>
            <a:ext cx="826996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Виды дорожных знаков.</a:t>
            </a:r>
          </a:p>
        </p:txBody>
      </p:sp>
      <p:pic>
        <p:nvPicPr>
          <p:cNvPr id="2050" name="Picture 2" descr="C:\Users\Админ\Desktop\дорожные знаки\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500174"/>
            <a:ext cx="3429024" cy="3852862"/>
          </a:xfrm>
          <a:prstGeom prst="rect">
            <a:avLst/>
          </a:prstGeom>
          <a:noFill/>
        </p:spPr>
      </p:pic>
      <p:pic>
        <p:nvPicPr>
          <p:cNvPr id="2051" name="Picture 3" descr="C:\Users\Админ\Desktop\дорожные знаки\znak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1428736"/>
            <a:ext cx="4667280" cy="4438650"/>
          </a:xfrm>
          <a:prstGeom prst="rect">
            <a:avLst/>
          </a:prstGeom>
          <a:noFill/>
        </p:spPr>
      </p:pic>
      <p:pic>
        <p:nvPicPr>
          <p:cNvPr id="2052" name="Picture 4" descr="C:\Users\Админ\Desktop\дорожные знаки\3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1428736"/>
            <a:ext cx="4714908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Предупреждающие знаки.</a:t>
            </a:r>
          </a:p>
        </p:txBody>
      </p:sp>
      <p:pic>
        <p:nvPicPr>
          <p:cNvPr id="3074" name="Picture 2" descr="C:\Users\Админ\Desktop\дорожные знаки\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714488"/>
            <a:ext cx="5715040" cy="4929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285720" y="1285860"/>
            <a:ext cx="2857520" cy="528641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Треугольный  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этот знак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Понимай, 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водитель, так: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Здесь железная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дорога,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Ты притормози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немного!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Вот шлагбаум 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опустили,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Чтобы поезд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пропустили.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285728"/>
            <a:ext cx="800105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Железнодорожный переезд</a:t>
            </a:r>
          </a:p>
        </p:txBody>
      </p:sp>
      <p:pic>
        <p:nvPicPr>
          <p:cNvPr id="4098" name="Picture 2" descr="C:\Users\Админ\Desktop\дорожные знаки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1071546"/>
            <a:ext cx="4357718" cy="2857520"/>
          </a:xfrm>
          <a:prstGeom prst="rect">
            <a:avLst/>
          </a:prstGeom>
          <a:noFill/>
        </p:spPr>
      </p:pic>
      <p:pic>
        <p:nvPicPr>
          <p:cNvPr id="4099" name="Picture 3" descr="C:\Users\Админ\Desktop\дорожные знаки\1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3929018"/>
            <a:ext cx="4214842" cy="2928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7158" y="1428736"/>
            <a:ext cx="3143272" cy="48825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Ремонтировать 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	шоссе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Нужно 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обязательно!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Знак вас просит, 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     чтобы все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Ехали 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внимательно.</a:t>
            </a:r>
          </a:p>
        </p:txBody>
      </p:sp>
      <p:pic>
        <p:nvPicPr>
          <p:cNvPr id="5123" name="Picture 3" descr="C:\Users\Админ\Desktop\дорожные знаки\16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1285860"/>
            <a:ext cx="4857784" cy="478634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463713" y="214291"/>
            <a:ext cx="558082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800" b="1" cap="none" spc="150" dirty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Дорожные работы</a:t>
            </a:r>
            <a:endParaRPr lang="ru-RU" sz="4800" b="1" cap="none" spc="150" dirty="0">
              <a:ln w="11430"/>
              <a:solidFill>
                <a:srgbClr val="FF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85720" y="1000108"/>
            <a:ext cx="2428892" cy="40005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Стоп, 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водитель! Тормози!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Школа где-то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тут вблизи,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Лагерь или 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детский сад!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Берегите 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жизнь ребят.</a:t>
            </a:r>
          </a:p>
        </p:txBody>
      </p:sp>
      <p:pic>
        <p:nvPicPr>
          <p:cNvPr id="10242" name="Picture 2" descr="C:\Users\Админ\Desktop\дорожные знаки\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214290"/>
            <a:ext cx="4705350" cy="3286148"/>
          </a:xfrm>
          <a:prstGeom prst="rect">
            <a:avLst/>
          </a:prstGeom>
          <a:noFill/>
        </p:spPr>
      </p:pic>
      <p:pic>
        <p:nvPicPr>
          <p:cNvPr id="10243" name="Picture 3" descr="C:\Users\Админ\Desktop\дорожные знаки\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3643314"/>
            <a:ext cx="4524380" cy="298610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686434" y="214291"/>
            <a:ext cx="324275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spc="0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Дети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85720" y="1214422"/>
            <a:ext cx="3288536" cy="509684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Пешеходный </a:t>
            </a:r>
          </a:p>
          <a:p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переход,</a:t>
            </a:r>
          </a:p>
          <a:p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Здесь хозяин – </a:t>
            </a:r>
          </a:p>
          <a:p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пешеход!</a:t>
            </a:r>
          </a:p>
          <a:p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Пешехода </a:t>
            </a:r>
          </a:p>
          <a:p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пропусти,</a:t>
            </a:r>
          </a:p>
          <a:p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 мешай ему идти!</a:t>
            </a:r>
          </a:p>
        </p:txBody>
      </p:sp>
      <p:pic>
        <p:nvPicPr>
          <p:cNvPr id="12290" name="Picture 2" descr="C:\Users\Админ\Desktop\дорожные знаки\26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1285860"/>
            <a:ext cx="4786346" cy="441007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16465" y="214291"/>
            <a:ext cx="605999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Пешеходный переход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285729"/>
            <a:ext cx="914400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Запрещающие знаки.</a:t>
            </a:r>
            <a:endParaRPr lang="ru-RU" sz="4800" dirty="0"/>
          </a:p>
        </p:txBody>
      </p:sp>
      <p:pic>
        <p:nvPicPr>
          <p:cNvPr id="13315" name="Picture 3" descr="C:\Users\Админ\Desktop\дорожные знаки\znak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1357298"/>
            <a:ext cx="4714908" cy="4438650"/>
          </a:xfrm>
          <a:prstGeom prst="rect">
            <a:avLst/>
          </a:prstGeom>
          <a:noFill/>
        </p:spPr>
      </p:pic>
      <p:sp>
        <p:nvSpPr>
          <p:cNvPr id="11" name="Текст 10"/>
          <p:cNvSpPr>
            <a:spLocks noGrp="1"/>
          </p:cNvSpPr>
          <p:nvPr>
            <p:ph type="body" idx="2"/>
          </p:nvPr>
        </p:nvSpPr>
        <p:spPr>
          <a:xfrm>
            <a:off x="285720" y="1357298"/>
            <a:ext cx="3288536" cy="4953966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Белый круг с </a:t>
            </a:r>
          </a:p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каемкой красной-</a:t>
            </a:r>
          </a:p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Запрещает что-то, </a:t>
            </a:r>
          </a:p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ясно?</a:t>
            </a:r>
          </a:p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Перед нами – знак</a:t>
            </a:r>
          </a:p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запрета,</a:t>
            </a:r>
          </a:p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Навсегда запомни </a:t>
            </a:r>
          </a:p>
          <a:p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это!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85720" y="1714488"/>
            <a:ext cx="3288536" cy="4596776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Пешеход, замедли </a:t>
            </a:r>
          </a:p>
          <a:p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		       ход,</a:t>
            </a:r>
          </a:p>
          <a:p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Стой, дружище-</a:t>
            </a:r>
          </a:p>
          <a:p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	        пешеход!</a:t>
            </a:r>
          </a:p>
          <a:p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Пешеходу хода нет,</a:t>
            </a:r>
          </a:p>
          <a:p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Этот знак – на путь</a:t>
            </a:r>
          </a:p>
          <a:p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		 запрет!</a:t>
            </a:r>
          </a:p>
        </p:txBody>
      </p:sp>
      <p:pic>
        <p:nvPicPr>
          <p:cNvPr id="14338" name="Picture 2" descr="C:\Users\Админ\Desktop\дорожные знаки\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714488"/>
            <a:ext cx="4016356" cy="43989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214290"/>
            <a:ext cx="892971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800" b="1" cap="none" spc="150" dirty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Движение пешеходов запрещено.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157</TotalTime>
  <Words>232</Words>
  <Application>Microsoft Office PowerPoint</Application>
  <PresentationFormat>Экран (4:3)</PresentationFormat>
  <Paragraphs>122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Century Gothic</vt:lpstr>
      <vt:lpstr>Times New Roman</vt:lpstr>
      <vt:lpstr>Verdana</vt:lpstr>
      <vt:lpstr>Wingdings 2</vt:lpstr>
      <vt:lpstr>Яркая</vt:lpstr>
      <vt:lpstr>Презентация PowerPoint</vt:lpstr>
      <vt:lpstr>Презентация PowerPoint</vt:lpstr>
      <vt:lpstr>Предупреждающие знаки.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User</cp:lastModifiedBy>
  <cp:revision>16</cp:revision>
  <dcterms:created xsi:type="dcterms:W3CDTF">2011-04-19T16:04:18Z</dcterms:created>
  <dcterms:modified xsi:type="dcterms:W3CDTF">2016-04-16T06:49:16Z</dcterms:modified>
</cp:coreProperties>
</file>