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4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4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4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3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9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0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0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8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1962-9770-4058-A508-AAD3329BD73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0095-2843-450F-8791-62EEAAD1C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\фоновые рисунки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115"/>
            <a:ext cx="12192000" cy="707611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 b="6992"/>
          <a:stretch/>
        </p:blipFill>
        <p:spPr>
          <a:xfrm>
            <a:off x="688623" y="1703548"/>
            <a:ext cx="2154226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703549"/>
            <a:ext cx="76651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Маринина Ирина Леонидовна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Высшая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28.11.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г.)</a:t>
            </a:r>
          </a:p>
          <a:p>
            <a:pPr>
              <a:spcBef>
                <a:spcPct val="0"/>
              </a:spcBef>
            </a:pP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Образование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ru-RU" altLang="ru-RU" b="1" i="1" dirty="0">
                <a:solidFill>
                  <a:schemeClr val="accent2"/>
                </a:solidFill>
                <a:latin typeface="Arial" panose="020B0604020202020204" pitchFamily="34" charset="0"/>
              </a:rPr>
              <a:t>Екатеринбургское педагогическое училище № 4</a:t>
            </a:r>
            <a:r>
              <a:rPr lang="ru-RU" altLang="ru-RU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altLang="ru-RU" b="1" u="sng" dirty="0">
                <a:solidFill>
                  <a:schemeClr val="accent2"/>
                </a:solidFill>
                <a:latin typeface="Arial" panose="020B0604020202020204" pitchFamily="34" charset="0"/>
              </a:rPr>
              <a:t>Диплом</a:t>
            </a:r>
            <a:r>
              <a:rPr lang="ru-RU" alt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  РТ рег. № 098771, выдан 18 июня1992г.</a:t>
            </a:r>
            <a:endParaRPr lang="ru-RU" altLang="ru-RU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Квалификация по диплому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ru-RU" altLang="ru-RU" b="1" i="1" dirty="0">
                <a:solidFill>
                  <a:schemeClr val="accent2"/>
                </a:solidFill>
                <a:latin typeface="Arial" panose="020B0604020202020204" pitchFamily="34" charset="0"/>
              </a:rPr>
              <a:t>учитель начальных классов, воспитатель группы продленного дня</a:t>
            </a:r>
            <a:endParaRPr lang="ru-RU" altLang="ru-RU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Должность: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b="1" i="1" dirty="0">
                <a:latin typeface="Arial" panose="020B0604020202020204" pitchFamily="34" charset="0"/>
              </a:rPr>
              <a:t> </a:t>
            </a:r>
            <a:r>
              <a:rPr lang="ru-RU" altLang="ru-RU" b="1" i="1" dirty="0" smtClean="0">
                <a:solidFill>
                  <a:srgbClr val="660066"/>
                </a:solidFill>
                <a:latin typeface="Arial" panose="020B0604020202020204" pitchFamily="34" charset="0"/>
              </a:rPr>
              <a:t>воспитатель</a:t>
            </a:r>
            <a:endParaRPr lang="ru-RU" altLang="ru-RU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Педагогический стаж: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17 </a:t>
            </a:r>
            <a:r>
              <a:rPr lang="ru-RU" altLang="ru-RU" b="1" i="1" dirty="0">
                <a:solidFill>
                  <a:srgbClr val="660066"/>
                </a:solidFill>
                <a:latin typeface="Arial" panose="020B0604020202020204" pitchFamily="34" charset="0"/>
              </a:rPr>
              <a:t>лет</a:t>
            </a:r>
            <a:endParaRPr lang="ru-RU" altLang="ru-RU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в данном учреждении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ru-RU" altLang="ru-RU" b="1" i="1" dirty="0">
                <a:solidFill>
                  <a:srgbClr val="660066"/>
                </a:solidFill>
                <a:latin typeface="Arial" panose="020B0604020202020204" pitchFamily="34" charset="0"/>
              </a:rPr>
              <a:t>  </a:t>
            </a:r>
            <a:r>
              <a:rPr lang="ru-RU" altLang="ru-RU" b="1" i="1" dirty="0" smtClean="0">
                <a:solidFill>
                  <a:srgbClr val="660066"/>
                </a:solidFill>
                <a:latin typeface="Arial" panose="020B0604020202020204" pitchFamily="34" charset="0"/>
              </a:rPr>
              <a:t>15 </a:t>
            </a:r>
            <a:r>
              <a:rPr lang="ru-RU" altLang="ru-RU" b="1" i="1" dirty="0">
                <a:solidFill>
                  <a:srgbClr val="660066"/>
                </a:solidFill>
                <a:latin typeface="Arial" panose="020B0604020202020204" pitchFamily="34" charset="0"/>
              </a:rPr>
              <a:t>лет</a:t>
            </a:r>
            <a:endParaRPr lang="ru-RU" altLang="ru-RU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Квалификационная категория: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i="1" dirty="0" smtClean="0">
                <a:solidFill>
                  <a:srgbClr val="660066"/>
                </a:solidFill>
                <a:latin typeface="Arial" panose="020B0604020202020204" pitchFamily="34" charset="0"/>
              </a:rPr>
              <a:t>высшая </a:t>
            </a:r>
            <a:r>
              <a:rPr lang="ru-RU" altLang="ru-RU" b="1" i="1" dirty="0" smtClean="0">
                <a:solidFill>
                  <a:srgbClr val="660066"/>
                </a:solidFill>
                <a:latin typeface="Arial" panose="020B0604020202020204" pitchFamily="34" charset="0"/>
              </a:rPr>
              <a:t>квалификационная </a:t>
            </a:r>
            <a:r>
              <a:rPr lang="ru-RU" altLang="ru-RU" b="1" i="1" dirty="0">
                <a:solidFill>
                  <a:srgbClr val="660066"/>
                </a:solidFill>
                <a:latin typeface="Arial" panose="020B0604020202020204" pitchFamily="34" charset="0"/>
              </a:rPr>
              <a:t>категория по должности «</a:t>
            </a:r>
            <a:r>
              <a:rPr lang="ru-RU" altLang="ru-RU" b="1" i="1" dirty="0" smtClean="0">
                <a:solidFill>
                  <a:srgbClr val="660066"/>
                </a:solidFill>
                <a:latin typeface="Arial" panose="020B0604020202020204" pitchFamily="34" charset="0"/>
              </a:rPr>
              <a:t>воспитатель»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Диплом </a:t>
            </a:r>
            <a:r>
              <a:rPr lang="ru-RU" sz="2000" b="1" dirty="0">
                <a:solidFill>
                  <a:srgbClr val="FF0000"/>
                </a:solidFill>
              </a:rPr>
              <a:t>о переквалификации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в ГАОУ ДПО СО «ИРО» </a:t>
            </a:r>
            <a:r>
              <a:rPr lang="ru-RU" sz="2000" b="1" dirty="0" smtClean="0">
                <a:solidFill>
                  <a:srgbClr val="FF0000"/>
                </a:solidFill>
              </a:rPr>
              <a:t>по </a:t>
            </a:r>
            <a:r>
              <a:rPr lang="ru-RU" sz="2000" b="1" dirty="0">
                <a:solidFill>
                  <a:srgbClr val="FF0000"/>
                </a:solidFill>
              </a:rPr>
              <a:t>специальности </a:t>
            </a:r>
            <a:r>
              <a:rPr lang="ru-RU" sz="2000" b="1" dirty="0" smtClean="0">
                <a:solidFill>
                  <a:srgbClr val="FF0000"/>
                </a:solidFill>
              </a:rPr>
              <a:t>«Педагогика и методика дошкольного образования»    </a:t>
            </a:r>
            <a:r>
              <a:rPr lang="ru-RU" sz="2000" b="1" u="sng" dirty="0" smtClean="0">
                <a:solidFill>
                  <a:schemeClr val="tx2"/>
                </a:solidFill>
              </a:rPr>
              <a:t>11.09.2020  </a:t>
            </a:r>
            <a:r>
              <a:rPr lang="ru-RU" sz="2000" b="1" u="sng" dirty="0">
                <a:solidFill>
                  <a:schemeClr val="tx2"/>
                </a:solidFill>
              </a:rPr>
              <a:t>год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0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фоновые рисунки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" y="7706"/>
            <a:ext cx="12120668" cy="685029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332" y="1524000"/>
            <a:ext cx="12120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 время воспитателю , очень много надо знать.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свою квалификацию  надо повышать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квалификации, за период, предшествующий аттестации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19.11.2012 год,  21.09.2017 год,20.11.2022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569" y="2839772"/>
            <a:ext cx="3547994" cy="366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27" y="2900013"/>
            <a:ext cx="2986742" cy="3592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9916" y="2991747"/>
            <a:ext cx="3503120" cy="34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3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фоновые рисунки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404"/>
            <a:ext cx="12192000" cy="707611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38450" r="5335" b="33200"/>
          <a:stretch/>
        </p:blipFill>
        <p:spPr>
          <a:xfrm>
            <a:off x="45651" y="2205026"/>
            <a:ext cx="3571692" cy="247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31644"/>
            <a:ext cx="3285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Принимала заочное участие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во Всероссийском </a:t>
            </a:r>
            <a:r>
              <a:rPr lang="ru-RU" sz="1600" b="1" dirty="0" smtClean="0">
                <a:solidFill>
                  <a:srgbClr val="C00000"/>
                </a:solidFill>
              </a:rPr>
              <a:t>форуме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«Воспитатели России» «Дошкольное воспитание. Новые ориентиры. Нижневартовск»/ 17.03.2023 г.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2099" r="4548" b="4200"/>
          <a:stretch/>
        </p:blipFill>
        <p:spPr>
          <a:xfrm>
            <a:off x="3749845" y="2354239"/>
            <a:ext cx="1805063" cy="2321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3465688" y="4757548"/>
            <a:ext cx="2184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Всероссийский творческий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профессиональный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конкурс Премии «Байкальская нерпа»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2022 год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10" y="2361497"/>
            <a:ext cx="2142998" cy="2321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5650521" y="4922388"/>
            <a:ext cx="250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X</a:t>
            </a:r>
            <a:r>
              <a:rPr lang="ru-RU" sz="1600" b="1" dirty="0" smtClean="0">
                <a:solidFill>
                  <a:srgbClr val="C00000"/>
                </a:solidFill>
              </a:rPr>
              <a:t> Всероссийский конкурс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«Воспитатели России» 23.12.2022 г.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9636" y="2611608"/>
            <a:ext cx="2321926" cy="1962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8365067" y="4753905"/>
            <a:ext cx="1756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Городской конкурс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«Юный патруль» 2020 г.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956" y="1522447"/>
            <a:ext cx="1136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инновационной деятельности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экспериментирование, исследовательская деятельность, музыкальное развитие,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здоровьесбережение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1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фоновые рисунки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404"/>
            <a:ext cx="12192000" cy="707611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1" y="261456"/>
            <a:ext cx="1830979" cy="2470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41" y="1202562"/>
            <a:ext cx="1904166" cy="2584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23864"/>
          <a:stretch/>
        </p:blipFill>
        <p:spPr>
          <a:xfrm>
            <a:off x="4221026" y="1156205"/>
            <a:ext cx="1941822" cy="2676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" y="3093157"/>
            <a:ext cx="1737760" cy="2688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9288"/>
          <a:stretch/>
        </p:blipFill>
        <p:spPr>
          <a:xfrm>
            <a:off x="6320983" y="1202562"/>
            <a:ext cx="2528734" cy="2729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5" y="3939291"/>
            <a:ext cx="1918856" cy="2558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25" y="3686915"/>
            <a:ext cx="2358831" cy="30671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19" y="55421"/>
            <a:ext cx="1800560" cy="2882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8000" r="2275"/>
          <a:stretch/>
        </p:blipFill>
        <p:spPr>
          <a:xfrm>
            <a:off x="9007852" y="2280356"/>
            <a:ext cx="1874637" cy="28794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10101" r="-633" b="24800"/>
          <a:stretch/>
        </p:blipFill>
        <p:spPr>
          <a:xfrm>
            <a:off x="7103911" y="4084321"/>
            <a:ext cx="1745125" cy="25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90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190</Words>
  <Application>Microsoft Office PowerPoint</Application>
  <PresentationFormat>Широкоэкранный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маринина</dc:creator>
  <cp:lastModifiedBy>ирина маринина</cp:lastModifiedBy>
  <cp:revision>5</cp:revision>
  <dcterms:created xsi:type="dcterms:W3CDTF">2024-03-04T14:09:34Z</dcterms:created>
  <dcterms:modified xsi:type="dcterms:W3CDTF">2024-03-04T14:55:04Z</dcterms:modified>
</cp:coreProperties>
</file>