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57" r:id="rId3"/>
    <p:sldId id="256" r:id="rId4"/>
    <p:sldId id="271" r:id="rId5"/>
    <p:sldId id="272" r:id="rId6"/>
    <p:sldId id="274" r:id="rId7"/>
    <p:sldId id="273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http://foto-cvetov.com/1/romashka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19600"/>
            <a:ext cx="2592179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09600" y="2967335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Отработка употребления предлогов в</a:t>
            </a:r>
          </a:p>
          <a:p>
            <a:pPr algn="ctr"/>
            <a:r>
              <a:rPr lang="ru-RU" sz="2400" b="1" i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 самостоятельной речи</a:t>
            </a:r>
            <a:endParaRPr lang="ru-RU" sz="2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2200" y="1371600"/>
            <a:ext cx="556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Где </a:t>
            </a:r>
            <a:r>
              <a:rPr lang="ru-RU" sz="7200" b="1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кошка?</a:t>
            </a:r>
            <a:endParaRPr lang="ru-RU" sz="7200" b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3000" y="304801"/>
            <a:ext cx="746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Интерактивная игра для дошкольников</a:t>
            </a:r>
            <a:endParaRPr lang="ru-RU" sz="28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pic>
        <p:nvPicPr>
          <p:cNvPr id="6" name="Picture 6" descr="http://file.mobilmusic.ru/44/fa/f5/116032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4953000"/>
            <a:ext cx="2176463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90800" y="5105399"/>
            <a:ext cx="464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логопед</a:t>
            </a:r>
            <a:r>
              <a:rPr lang="ru-RU" b="1" dirty="0" smtClean="0">
                <a:solidFill>
                  <a:srgbClr val="002060"/>
                </a:solidFill>
              </a:rPr>
              <a:t>: </a:t>
            </a:r>
            <a:r>
              <a:rPr lang="ru-RU" b="1" dirty="0" smtClean="0">
                <a:solidFill>
                  <a:srgbClr val="002060"/>
                </a:solidFill>
              </a:rPr>
              <a:t>Викторова М.В.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Picture 26" descr="http://foto-cvetov.com/1/romashka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5945" y="4724400"/>
            <a:ext cx="221805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47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533401"/>
            <a:ext cx="624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На открывшемся слайде назвать где находится </a:t>
            </a:r>
            <a:r>
              <a:rPr lang="ru-RU" dirty="0" smtClean="0">
                <a:solidFill>
                  <a:srgbClr val="C00000"/>
                </a:solidFill>
              </a:rPr>
              <a:t>кошка </a:t>
            </a:r>
            <a:r>
              <a:rPr lang="ru-RU" dirty="0" smtClean="0">
                <a:solidFill>
                  <a:srgbClr val="C00000"/>
                </a:solidFill>
              </a:rPr>
              <a:t>по отношению к </a:t>
            </a:r>
            <a:r>
              <a:rPr lang="ru-RU" dirty="0" smtClean="0">
                <a:solidFill>
                  <a:srgbClr val="C00000"/>
                </a:solidFill>
              </a:rPr>
              <a:t>мебели.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005" y="2286000"/>
            <a:ext cx="2208212" cy="314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9600" y="2967335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Отработка употребления предлогов в</a:t>
            </a:r>
          </a:p>
          <a:p>
            <a:pPr algn="ctr"/>
            <a:r>
              <a:rPr lang="ru-RU" sz="2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самостоятельной речи</a:t>
            </a:r>
            <a:endParaRPr lang="ru-RU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2200" y="1371600"/>
            <a:ext cx="556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Где </a:t>
            </a:r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кошка?</a:t>
            </a:r>
            <a:endParaRPr lang="ru-RU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3000" y="304801"/>
            <a:ext cx="746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Интерактивная игра для дошкольников</a:t>
            </a:r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90800" y="5105399"/>
            <a:ext cx="464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логопед</a:t>
            </a:r>
            <a:r>
              <a:rPr lang="ru-RU" b="1" dirty="0" smtClean="0">
                <a:solidFill>
                  <a:srgbClr val="002060"/>
                </a:solidFill>
              </a:rPr>
              <a:t>: </a:t>
            </a:r>
            <a:r>
              <a:rPr lang="ru-RU" b="1" dirty="0" smtClean="0">
                <a:solidFill>
                  <a:srgbClr val="002060"/>
                </a:solidFill>
              </a:rPr>
              <a:t>Викторова М.В.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Picture 26" descr="http://foto-cvetov.com/1/romashka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5945" y="4724400"/>
            <a:ext cx="221805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63" y="3382833"/>
            <a:ext cx="2055812" cy="292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77" y="4191000"/>
            <a:ext cx="1611313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76713"/>
            <a:ext cx="405130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" t="7990" r="-757" b="59607"/>
          <a:stretch>
            <a:fillRect/>
          </a:stretch>
        </p:blipFill>
        <p:spPr bwMode="auto">
          <a:xfrm>
            <a:off x="7600950" y="2343150"/>
            <a:ext cx="468630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075" y="4902200"/>
            <a:ext cx="1350963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" t="57253"/>
          <a:stretch>
            <a:fillRect/>
          </a:stretch>
        </p:blipFill>
        <p:spPr bwMode="auto">
          <a:xfrm>
            <a:off x="4954588" y="2633663"/>
            <a:ext cx="2759075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08" b="52351"/>
          <a:stretch>
            <a:fillRect/>
          </a:stretch>
        </p:blipFill>
        <p:spPr bwMode="auto">
          <a:xfrm>
            <a:off x="2271713" y="1309688"/>
            <a:ext cx="3049587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612" y="3441071"/>
            <a:ext cx="1406171" cy="200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893" y="5864225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Овал 19"/>
          <p:cNvSpPr/>
          <p:nvPr/>
        </p:nvSpPr>
        <p:spPr>
          <a:xfrm>
            <a:off x="5734673" y="5367337"/>
            <a:ext cx="576064" cy="59561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9600" y="2967335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Отработка употребления предлогов в</a:t>
            </a:r>
          </a:p>
          <a:p>
            <a:pPr algn="ctr"/>
            <a:r>
              <a:rPr lang="ru-RU" sz="2400" b="1" i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 самостоятельной речи</a:t>
            </a:r>
            <a:endParaRPr lang="ru-RU" sz="2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2200" y="1371600"/>
            <a:ext cx="556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Где кошка?</a:t>
            </a:r>
            <a:endParaRPr lang="ru-RU" sz="7200" b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3000" y="304801"/>
            <a:ext cx="746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Интерактивная игра для дошкольников</a:t>
            </a:r>
            <a:endParaRPr lang="ru-RU" sz="28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90800" y="5105399"/>
            <a:ext cx="464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логопед: Викторова М.В.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Picture 26" descr="http://foto-cvetov.com/1/romashka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5945" y="4724400"/>
            <a:ext cx="221805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63" y="3382833"/>
            <a:ext cx="2055812" cy="292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77" y="4191000"/>
            <a:ext cx="1611313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76713"/>
            <a:ext cx="405130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" t="7990" r="-757" b="59607"/>
          <a:stretch>
            <a:fillRect/>
          </a:stretch>
        </p:blipFill>
        <p:spPr bwMode="auto">
          <a:xfrm>
            <a:off x="7600950" y="2343150"/>
            <a:ext cx="468630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075" y="4902200"/>
            <a:ext cx="1350963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" t="57253"/>
          <a:stretch>
            <a:fillRect/>
          </a:stretch>
        </p:blipFill>
        <p:spPr bwMode="auto">
          <a:xfrm>
            <a:off x="4954588" y="2633663"/>
            <a:ext cx="2759075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08" b="52351"/>
          <a:stretch>
            <a:fillRect/>
          </a:stretch>
        </p:blipFill>
        <p:spPr bwMode="auto">
          <a:xfrm>
            <a:off x="2271713" y="1309688"/>
            <a:ext cx="3049587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683" y="5007998"/>
            <a:ext cx="922233" cy="131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481" y="5322093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Овал 19"/>
          <p:cNvSpPr/>
          <p:nvPr/>
        </p:nvSpPr>
        <p:spPr>
          <a:xfrm>
            <a:off x="4666556" y="6322285"/>
            <a:ext cx="576064" cy="59561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885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9600" y="2967335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Отработка употребления предлогов в</a:t>
            </a:r>
          </a:p>
          <a:p>
            <a:pPr algn="ctr"/>
            <a:r>
              <a:rPr lang="ru-RU" sz="2400" b="1" i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 самостоятельной речи</a:t>
            </a:r>
            <a:endParaRPr lang="ru-RU" sz="2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2200" y="1371600"/>
            <a:ext cx="556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Где кошка?</a:t>
            </a:r>
            <a:endParaRPr lang="ru-RU" sz="7200" b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3000" y="304801"/>
            <a:ext cx="746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Интерактивная игра для дошкольников</a:t>
            </a:r>
            <a:endParaRPr lang="ru-RU" sz="28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90800" y="5105399"/>
            <a:ext cx="464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логопед: Викторова М.В.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Picture 26" descr="http://foto-cvetov.com/1/romashka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5945" y="4724400"/>
            <a:ext cx="221805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63" y="3382833"/>
            <a:ext cx="2055812" cy="292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77" y="4191000"/>
            <a:ext cx="1611313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76713"/>
            <a:ext cx="405130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" t="7990" r="-757" b="59607"/>
          <a:stretch>
            <a:fillRect/>
          </a:stretch>
        </p:blipFill>
        <p:spPr bwMode="auto">
          <a:xfrm>
            <a:off x="7600950" y="2343150"/>
            <a:ext cx="468630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075" y="4902200"/>
            <a:ext cx="1350963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" t="57253"/>
          <a:stretch>
            <a:fillRect/>
          </a:stretch>
        </p:blipFill>
        <p:spPr bwMode="auto">
          <a:xfrm>
            <a:off x="4954588" y="2633663"/>
            <a:ext cx="2759075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08" b="52351"/>
          <a:stretch>
            <a:fillRect/>
          </a:stretch>
        </p:blipFill>
        <p:spPr bwMode="auto">
          <a:xfrm>
            <a:off x="2271713" y="1309688"/>
            <a:ext cx="3049587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3240881"/>
            <a:ext cx="922233" cy="131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481" y="5322093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Овал 19"/>
          <p:cNvSpPr/>
          <p:nvPr/>
        </p:nvSpPr>
        <p:spPr>
          <a:xfrm>
            <a:off x="4662029" y="5726675"/>
            <a:ext cx="576064" cy="59561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760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9600" y="2967335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Отработка употребления предлогов в</a:t>
            </a:r>
          </a:p>
          <a:p>
            <a:pPr algn="ctr"/>
            <a:r>
              <a:rPr lang="ru-RU" sz="2400" b="1" i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 самостоятельной речи</a:t>
            </a:r>
            <a:endParaRPr lang="ru-RU" sz="2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2200" y="1371600"/>
            <a:ext cx="556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Где кошка?</a:t>
            </a:r>
            <a:endParaRPr lang="ru-RU" sz="7200" b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3000" y="304801"/>
            <a:ext cx="746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Интерактивная игра для дошкольников</a:t>
            </a:r>
            <a:endParaRPr lang="ru-RU" sz="28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90800" y="5105399"/>
            <a:ext cx="464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логопед: Викторова М.В.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Picture 26" descr="http://foto-cvetov.com/1/romashka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5945" y="4724400"/>
            <a:ext cx="221805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63" y="3382833"/>
            <a:ext cx="2055812" cy="292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77" y="4191000"/>
            <a:ext cx="1611313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76713"/>
            <a:ext cx="405130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" t="7990" r="-757" b="59607"/>
          <a:stretch>
            <a:fillRect/>
          </a:stretch>
        </p:blipFill>
        <p:spPr bwMode="auto">
          <a:xfrm>
            <a:off x="7600950" y="2343150"/>
            <a:ext cx="468630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075" y="4902200"/>
            <a:ext cx="1350963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" t="57253"/>
          <a:stretch>
            <a:fillRect/>
          </a:stretch>
        </p:blipFill>
        <p:spPr bwMode="auto">
          <a:xfrm>
            <a:off x="4954588" y="2633663"/>
            <a:ext cx="2759075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08" b="52351"/>
          <a:stretch>
            <a:fillRect/>
          </a:stretch>
        </p:blipFill>
        <p:spPr bwMode="auto">
          <a:xfrm>
            <a:off x="2271713" y="1309688"/>
            <a:ext cx="3049587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481" y="5322093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Овал 19"/>
          <p:cNvSpPr/>
          <p:nvPr/>
        </p:nvSpPr>
        <p:spPr>
          <a:xfrm>
            <a:off x="4666556" y="5474731"/>
            <a:ext cx="576064" cy="59561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8810">
            <a:off x="2461638" y="4584066"/>
            <a:ext cx="2314523" cy="1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646" y="5016489"/>
            <a:ext cx="551860" cy="78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28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9600" y="2967335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Отработка употребления предлогов в</a:t>
            </a:r>
          </a:p>
          <a:p>
            <a:pPr algn="ctr"/>
            <a:r>
              <a:rPr lang="ru-RU" sz="2400" b="1" i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 самостоятельной речи</a:t>
            </a:r>
            <a:endParaRPr lang="ru-RU" sz="2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2200" y="1371600"/>
            <a:ext cx="556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Где кошка?</a:t>
            </a:r>
            <a:endParaRPr lang="ru-RU" sz="7200" b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3000" y="304801"/>
            <a:ext cx="746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Интерактивная игра для дошкольников</a:t>
            </a:r>
            <a:endParaRPr lang="ru-RU" sz="28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90800" y="5105399"/>
            <a:ext cx="464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логопед: Викторова М.В.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63" y="3382833"/>
            <a:ext cx="2055812" cy="292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1"/>
          <a:stretch>
            <a:fillRect/>
          </a:stretch>
        </p:blipFill>
        <p:spPr bwMode="auto">
          <a:xfrm>
            <a:off x="-8976" y="-1"/>
            <a:ext cx="915297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77" y="4191000"/>
            <a:ext cx="1611313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599" y="4348559"/>
            <a:ext cx="3407497" cy="203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722" y="5105399"/>
            <a:ext cx="1121349" cy="15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083" y="2816295"/>
            <a:ext cx="922233" cy="131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" t="7990" r="-757" b="59607"/>
          <a:stretch>
            <a:fillRect/>
          </a:stretch>
        </p:blipFill>
        <p:spPr bwMode="auto">
          <a:xfrm>
            <a:off x="6249055" y="3124200"/>
            <a:ext cx="3025333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" t="57253"/>
          <a:stretch>
            <a:fillRect/>
          </a:stretch>
        </p:blipFill>
        <p:spPr bwMode="auto">
          <a:xfrm>
            <a:off x="4183706" y="3124200"/>
            <a:ext cx="2059287" cy="156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08" b="52351"/>
          <a:stretch>
            <a:fillRect/>
          </a:stretch>
        </p:blipFill>
        <p:spPr bwMode="auto">
          <a:xfrm>
            <a:off x="2059707" y="1882136"/>
            <a:ext cx="2474193" cy="313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Овал 19"/>
          <p:cNvSpPr/>
          <p:nvPr/>
        </p:nvSpPr>
        <p:spPr>
          <a:xfrm>
            <a:off x="4380634" y="5176926"/>
            <a:ext cx="576064" cy="59561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405" y="5367337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60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Тема13</Template>
  <TotalTime>47</TotalTime>
  <Words>126</Words>
  <Application>Microsoft Office PowerPoint</Application>
  <PresentationFormat>Экран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Тема13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Пользователь Windows</cp:lastModifiedBy>
  <cp:revision>13</cp:revision>
  <dcterms:created xsi:type="dcterms:W3CDTF">2016-01-04T12:47:44Z</dcterms:created>
  <dcterms:modified xsi:type="dcterms:W3CDTF">2024-07-17T07:02:56Z</dcterms:modified>
</cp:coreProperties>
</file>