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57" r:id="rId5"/>
    <p:sldId id="260" r:id="rId6"/>
    <p:sldId id="258" r:id="rId7"/>
    <p:sldId id="262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7E0FE-8A7F-435F-932F-0E851FCC05C0}" type="datetimeFigureOut">
              <a:rPr lang="ru-RU" smtClean="0"/>
              <a:pPr/>
              <a:t>09.01.2017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7192D-F929-40A9-9194-8943D65FA6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КАРТИНКИ\0a27f5b1763509c3c0a10256c096fa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4" y="0"/>
            <a:ext cx="9139316" cy="686151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15616" y="908720"/>
            <a:ext cx="71315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Звук «С»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гости к тетушке Сове.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gallery_910_272_2062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5728" y="2564904"/>
            <a:ext cx="2448272" cy="4126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9672" y="4869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43608" y="450912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Выполнила: учитель- логопед Гаршина Ольга Валерьевна МБДОУ «Детский сад №6«Родничок» города Мариинска.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nywalls.com-752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08395" y="548680"/>
            <a:ext cx="55272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Помоги ослику собрать букет </a:t>
            </a:r>
          </a:p>
          <a:p>
            <a:pPr algn="ctr"/>
            <a:r>
              <a:rPr lang="ru-RU" sz="3200" b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тетушки Совы.</a:t>
            </a:r>
            <a:endParaRPr lang="ru-RU" sz="3200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gallery_910_272_2062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0"/>
            <a:ext cx="1837164" cy="3096344"/>
          </a:xfrm>
          <a:prstGeom prst="rect">
            <a:avLst/>
          </a:prstGeom>
        </p:spPr>
      </p:pic>
      <p:pic>
        <p:nvPicPr>
          <p:cNvPr id="8" name="Рисунок 7" descr="1312739761_82016a03de5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1928802"/>
            <a:ext cx="1944216" cy="1919913"/>
          </a:xfrm>
          <a:prstGeom prst="rect">
            <a:avLst/>
          </a:prstGeom>
        </p:spPr>
      </p:pic>
      <p:pic>
        <p:nvPicPr>
          <p:cNvPr id="9" name="Рисунок 8" descr="1312739761_82016a03de5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1571612"/>
            <a:ext cx="1944216" cy="2046259"/>
          </a:xfrm>
          <a:prstGeom prst="rect">
            <a:avLst/>
          </a:prstGeom>
        </p:spPr>
      </p:pic>
      <p:pic>
        <p:nvPicPr>
          <p:cNvPr id="10" name="Рисунок 9" descr="cvetok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047751">
            <a:off x="721283" y="3763312"/>
            <a:ext cx="1870921" cy="2009508"/>
          </a:xfrm>
          <a:prstGeom prst="rect">
            <a:avLst/>
          </a:prstGeom>
        </p:spPr>
      </p:pic>
      <p:pic>
        <p:nvPicPr>
          <p:cNvPr id="11" name="Рисунок 10" descr="cvetok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047751">
            <a:off x="4110220" y="3974776"/>
            <a:ext cx="1870921" cy="2009508"/>
          </a:xfrm>
          <a:prstGeom prst="rect">
            <a:avLst/>
          </a:prstGeom>
        </p:spPr>
      </p:pic>
      <p:pic>
        <p:nvPicPr>
          <p:cNvPr id="12" name="Рисунок 11" descr="qKMNdzKZKAeFRgvkXnO8F4zpr2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2348880"/>
            <a:ext cx="2488502" cy="1766739"/>
          </a:xfrm>
          <a:prstGeom prst="rect">
            <a:avLst/>
          </a:prstGeom>
        </p:spPr>
      </p:pic>
      <p:pic>
        <p:nvPicPr>
          <p:cNvPr id="13" name="Рисунок 12" descr="qKMNdzKZKAeFRgvkXnO8F4zpr2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3429000"/>
            <a:ext cx="2488502" cy="1766739"/>
          </a:xfrm>
          <a:prstGeom prst="rect">
            <a:avLst/>
          </a:prstGeom>
        </p:spPr>
      </p:pic>
      <p:pic>
        <p:nvPicPr>
          <p:cNvPr id="14" name="Рисунок 13" descr="qKMNdzKZKAeFRgvkXnO8F4zpr2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764704"/>
            <a:ext cx="2488502" cy="17667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00035" y="1000108"/>
            <a:ext cx="12858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са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00430" y="2786058"/>
            <a:ext cx="12144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со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86579" y="3571876"/>
            <a:ext cx="11430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су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71604" y="2285992"/>
            <a:ext cx="12144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</a:rPr>
              <a:t>ас</a:t>
            </a:r>
            <a:endParaRPr lang="ru-RU" sz="5400" b="1" cap="none" spc="0" dirty="0">
              <a:ln w="50800"/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29256" y="1500174"/>
            <a:ext cx="12144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ыс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4347" y="4357694"/>
            <a:ext cx="17859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ста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43372" y="4500570"/>
            <a:ext cx="19288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сты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nywalls.com-752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08395" y="548680"/>
            <a:ext cx="55272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Помоги ослику собрать букет </a:t>
            </a:r>
          </a:p>
          <a:p>
            <a:pPr algn="ctr"/>
            <a:r>
              <a:rPr lang="ru-RU" sz="3200" b="1" cap="none" spc="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тетушки Совы.</a:t>
            </a:r>
            <a:endParaRPr lang="ru-RU" sz="3200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gallery_910_272_2062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0"/>
            <a:ext cx="1837164" cy="3096344"/>
          </a:xfrm>
          <a:prstGeom prst="rect">
            <a:avLst/>
          </a:prstGeom>
        </p:spPr>
      </p:pic>
      <p:pic>
        <p:nvPicPr>
          <p:cNvPr id="8" name="Рисунок 7" descr="1312739761_82016a03de5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290" y="1928802"/>
            <a:ext cx="1944216" cy="1919913"/>
          </a:xfrm>
          <a:prstGeom prst="rect">
            <a:avLst/>
          </a:prstGeom>
        </p:spPr>
      </p:pic>
      <p:pic>
        <p:nvPicPr>
          <p:cNvPr id="9" name="Рисунок 8" descr="1312739761_82016a03de5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040" y="1214422"/>
            <a:ext cx="1944216" cy="2046259"/>
          </a:xfrm>
          <a:prstGeom prst="rect">
            <a:avLst/>
          </a:prstGeom>
        </p:spPr>
      </p:pic>
      <p:pic>
        <p:nvPicPr>
          <p:cNvPr id="10" name="Рисунок 9" descr="cvetok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047751">
            <a:off x="721283" y="3763312"/>
            <a:ext cx="1870921" cy="2009508"/>
          </a:xfrm>
          <a:prstGeom prst="rect">
            <a:avLst/>
          </a:prstGeom>
        </p:spPr>
      </p:pic>
      <p:pic>
        <p:nvPicPr>
          <p:cNvPr id="11" name="Рисунок 10" descr="cvetok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047751">
            <a:off x="4110220" y="3974776"/>
            <a:ext cx="1870921" cy="2009508"/>
          </a:xfrm>
          <a:prstGeom prst="rect">
            <a:avLst/>
          </a:prstGeom>
        </p:spPr>
      </p:pic>
      <p:pic>
        <p:nvPicPr>
          <p:cNvPr id="12" name="Рисунок 11" descr="qKMNdzKZKAeFRgvkXnO8F4zpr2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2348880"/>
            <a:ext cx="2488502" cy="1766739"/>
          </a:xfrm>
          <a:prstGeom prst="rect">
            <a:avLst/>
          </a:prstGeom>
        </p:spPr>
      </p:pic>
      <p:pic>
        <p:nvPicPr>
          <p:cNvPr id="13" name="Рисунок 12" descr="qKMNdzKZKAeFRgvkXnO8F4zpr2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3429000"/>
            <a:ext cx="2488502" cy="1766739"/>
          </a:xfrm>
          <a:prstGeom prst="rect">
            <a:avLst/>
          </a:prstGeom>
        </p:spPr>
      </p:pic>
      <p:pic>
        <p:nvPicPr>
          <p:cNvPr id="14" name="Рисунок 13" descr="qKMNdzKZKAeFRgvkXnO8F4zpr2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764704"/>
            <a:ext cx="2488502" cy="176673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00035" y="1000108"/>
            <a:ext cx="12858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сна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00430" y="2786058"/>
            <a:ext cx="12144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сно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86578" y="3571876"/>
            <a:ext cx="15001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сну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71604" y="2285992"/>
            <a:ext cx="12144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err="1" smtClean="0">
                <a:ln w="50800"/>
              </a:rPr>
              <a:t>ска</a:t>
            </a:r>
            <a:endParaRPr lang="ru-RU" sz="5400" b="1" cap="none" spc="0" dirty="0">
              <a:ln w="50800"/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29256" y="1500174"/>
            <a:ext cx="14287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скы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4347" y="4357694"/>
            <a:ext cx="178595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сда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143372" y="4500570"/>
            <a:ext cx="19288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сду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640x480_narisovannaya-na-kompyutere-polevaya-kompozitsi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78909" y="-434182"/>
            <a:ext cx="9722909" cy="7292182"/>
          </a:xfrm>
        </p:spPr>
      </p:pic>
      <p:sp>
        <p:nvSpPr>
          <p:cNvPr id="9" name="Прямоугольник 8"/>
          <p:cNvSpPr/>
          <p:nvPr/>
        </p:nvSpPr>
        <p:spPr>
          <a:xfrm>
            <a:off x="971600" y="332657"/>
            <a:ext cx="70567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Угадай, кого сфотографировал</a:t>
            </a:r>
          </a:p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Ослик?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Рисунок 10" descr="pazl-malysham-vinni-puh-oslik-ia-bolshoy-derevjannyy-adex-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0568" y="2852936"/>
            <a:ext cx="3577580" cy="3577580"/>
          </a:xfrm>
          <a:prstGeom prst="rect">
            <a:avLst/>
          </a:prstGeom>
        </p:spPr>
      </p:pic>
      <p:pic>
        <p:nvPicPr>
          <p:cNvPr id="12" name="Picture 4" descr="ANIM279 G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628800"/>
            <a:ext cx="2807642" cy="280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00126_27686_p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11760" y="3717032"/>
            <a:ext cx="3937620" cy="2264132"/>
          </a:xfrm>
          <a:prstGeom prst="rect">
            <a:avLst/>
          </a:prstGeom>
        </p:spPr>
      </p:pic>
      <p:pic>
        <p:nvPicPr>
          <p:cNvPr id="15" name="Рисунок 14" descr="attic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8304" y="332656"/>
            <a:ext cx="1439135" cy="1296144"/>
          </a:xfrm>
          <a:prstGeom prst="rect">
            <a:avLst/>
          </a:prstGeom>
        </p:spPr>
      </p:pic>
      <p:pic>
        <p:nvPicPr>
          <p:cNvPr id="16" name="Рисунок 15" descr="fotolia_6221369_XS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7824" y="1628800"/>
            <a:ext cx="2088232" cy="1726491"/>
          </a:xfrm>
          <a:prstGeom prst="rect">
            <a:avLst/>
          </a:prstGeom>
        </p:spPr>
      </p:pic>
      <p:pic>
        <p:nvPicPr>
          <p:cNvPr id="17" name="Рисунок 16" descr="un-elefante_2116418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0568" y="476672"/>
            <a:ext cx="3269357" cy="2700092"/>
          </a:xfrm>
          <a:prstGeom prst="rect">
            <a:avLst/>
          </a:prstGeom>
        </p:spPr>
      </p:pic>
      <p:pic>
        <p:nvPicPr>
          <p:cNvPr id="18" name="Рисунок 17" descr="TEmnH.gif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</a:blip>
          <a:stretch>
            <a:fillRect/>
          </a:stretch>
        </p:blipFill>
        <p:spPr>
          <a:xfrm>
            <a:off x="6228184" y="4293096"/>
            <a:ext cx="2232248" cy="11295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00_F_39751028_DWAGoRkITkyMQOO1KsnHFuPtYi3eh56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2987824" y="0"/>
            <a:ext cx="36004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Ослик в магазине.</a:t>
            </a:r>
          </a:p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стоит на полках, назови.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-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4581128"/>
            <a:ext cx="2021210" cy="2021210"/>
          </a:xfrm>
          <a:prstGeom prst="rect">
            <a:avLst/>
          </a:prstGeom>
        </p:spPr>
      </p:pic>
      <p:pic>
        <p:nvPicPr>
          <p:cNvPr id="8" name="Рисунок 7" descr="94393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4208" y="4437112"/>
            <a:ext cx="2230261" cy="2043477"/>
          </a:xfrm>
          <a:prstGeom prst="rect">
            <a:avLst/>
          </a:prstGeom>
        </p:spPr>
      </p:pic>
      <p:pic>
        <p:nvPicPr>
          <p:cNvPr id="9" name="Рисунок 8" descr="329024-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540" y="0"/>
            <a:ext cx="2213260" cy="1890954"/>
          </a:xfrm>
          <a:prstGeom prst="rect">
            <a:avLst/>
          </a:prstGeom>
        </p:spPr>
      </p:pic>
      <p:pic>
        <p:nvPicPr>
          <p:cNvPr id="10" name="Рисунок 9" descr="bus7_b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5013176"/>
            <a:ext cx="1656183" cy="1418524"/>
          </a:xfrm>
          <a:prstGeom prst="rect">
            <a:avLst/>
          </a:prstGeom>
        </p:spPr>
      </p:pic>
      <p:pic>
        <p:nvPicPr>
          <p:cNvPr id="12" name="Рисунок 11" descr="sssr_03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4208" y="0"/>
            <a:ext cx="2087132" cy="2087132"/>
          </a:xfrm>
          <a:prstGeom prst="rect">
            <a:avLst/>
          </a:prstGeom>
        </p:spPr>
      </p:pic>
      <p:pic>
        <p:nvPicPr>
          <p:cNvPr id="13" name="Рисунок 12" descr="ui-522fcbfe769f05.70628130.jpe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936" y="692696"/>
            <a:ext cx="1152128" cy="1041925"/>
          </a:xfrm>
          <a:prstGeom prst="rect">
            <a:avLst/>
          </a:prstGeom>
        </p:spPr>
      </p:pic>
      <p:pic>
        <p:nvPicPr>
          <p:cNvPr id="14" name="Рисунок 13" descr="sumka1730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2276872"/>
            <a:ext cx="1786335" cy="1852924"/>
          </a:xfrm>
          <a:prstGeom prst="rect">
            <a:avLst/>
          </a:prstGeom>
        </p:spPr>
      </p:pic>
      <p:pic>
        <p:nvPicPr>
          <p:cNvPr id="15" name="Рисунок 14" descr="e2ead9c1349a48396463990fe7b55a21_XL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2276872"/>
            <a:ext cx="2243392" cy="2218466"/>
          </a:xfrm>
          <a:prstGeom prst="rect">
            <a:avLst/>
          </a:prstGeom>
        </p:spPr>
      </p:pic>
      <p:pic>
        <p:nvPicPr>
          <p:cNvPr id="16" name="Рисунок 15" descr="Лидер-500x500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2348880"/>
            <a:ext cx="2160240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40x480_raduga-nad-pole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78909" y="0"/>
            <a:ext cx="9722909" cy="6941524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332656"/>
            <a:ext cx="86764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Сова приготовила для </a:t>
            </a:r>
            <a:r>
              <a:rPr lang="ru-RU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Иа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гощение. </a:t>
            </a:r>
          </a:p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Куда что она положила.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post-32895-1259620127.jpe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260648" y="3297312"/>
            <a:ext cx="3675022" cy="3560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nterior_empty_Room_033227_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0a66c545-f0e3-4cce-a2b2-2e216f5ca119-500x500.jpe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4544" y="3789040"/>
            <a:ext cx="10153128" cy="4322614"/>
          </a:xfrm>
        </p:spPr>
      </p:pic>
      <p:pic>
        <p:nvPicPr>
          <p:cNvPr id="8" name="Рисунок 7" descr="62499674_1181810770_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9592" y="764704"/>
            <a:ext cx="3344408" cy="3240360"/>
          </a:xfrm>
          <a:prstGeom prst="rect">
            <a:avLst/>
          </a:prstGeom>
        </p:spPr>
      </p:pic>
      <p:pic>
        <p:nvPicPr>
          <p:cNvPr id="9" name="Рисунок 8" descr="66fc26b706329c8cd65ec2fa258133cf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3284984"/>
            <a:ext cx="2208245" cy="1656184"/>
          </a:xfrm>
          <a:prstGeom prst="rect">
            <a:avLst/>
          </a:prstGeom>
        </p:spPr>
      </p:pic>
      <p:pic>
        <p:nvPicPr>
          <p:cNvPr id="10" name="Рисунок 9" descr="7185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9752" y="3789040"/>
            <a:ext cx="1800200" cy="1191132"/>
          </a:xfrm>
          <a:prstGeom prst="rect">
            <a:avLst/>
          </a:prstGeom>
        </p:spPr>
      </p:pic>
      <p:pic>
        <p:nvPicPr>
          <p:cNvPr id="11" name="Рисунок 10" descr="217-153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51920" y="3933056"/>
            <a:ext cx="1728192" cy="1296144"/>
          </a:xfrm>
          <a:prstGeom prst="rect">
            <a:avLst/>
          </a:prstGeom>
        </p:spPr>
      </p:pic>
      <p:pic>
        <p:nvPicPr>
          <p:cNvPr id="12" name="Рисунок 11" descr="100948753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2120" y="3284984"/>
            <a:ext cx="2686141" cy="1792040"/>
          </a:xfrm>
          <a:prstGeom prst="rect">
            <a:avLst/>
          </a:prstGeom>
        </p:spPr>
      </p:pic>
      <p:pic>
        <p:nvPicPr>
          <p:cNvPr id="13" name="Рисунок 12" descr="solonka3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1680" y="4077072"/>
            <a:ext cx="949722" cy="949722"/>
          </a:xfrm>
          <a:prstGeom prst="rect">
            <a:avLst/>
          </a:prstGeom>
        </p:spPr>
      </p:pic>
      <p:pic>
        <p:nvPicPr>
          <p:cNvPr id="14" name="Рисунок 13" descr="3af0f04188c3_3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4F7FE"/>
              </a:clrFrom>
              <a:clrTo>
                <a:srgbClr val="F4F7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857364"/>
            <a:ext cx="1748712" cy="1170334"/>
          </a:xfrm>
          <a:prstGeom prst="rect">
            <a:avLst/>
          </a:prstGeom>
        </p:spPr>
      </p:pic>
      <p:pic>
        <p:nvPicPr>
          <p:cNvPr id="15" name="Рисунок 14" descr="117227081_sousuy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285860"/>
            <a:ext cx="2451752" cy="1857388"/>
          </a:xfrm>
          <a:prstGeom prst="rect">
            <a:avLst/>
          </a:prstGeom>
        </p:spPr>
      </p:pic>
      <p:pic>
        <p:nvPicPr>
          <p:cNvPr id="16" name="Рисунок 15" descr="bigstock-cooking-pot-and-soup-28946771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4810" y="1571612"/>
            <a:ext cx="2798440" cy="1866210"/>
          </a:xfrm>
          <a:prstGeom prst="rect">
            <a:avLst/>
          </a:prstGeom>
        </p:spPr>
      </p:pic>
      <p:pic>
        <p:nvPicPr>
          <p:cNvPr id="17" name="Рисунок 16" descr="i (2)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76" y="260648"/>
            <a:ext cx="1790700" cy="1428750"/>
          </a:xfrm>
          <a:prstGeom prst="rect">
            <a:avLst/>
          </a:prstGeom>
        </p:spPr>
      </p:pic>
      <p:pic>
        <p:nvPicPr>
          <p:cNvPr id="18" name="Рисунок 17" descr="dieticheskaya-sol_2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23728" y="0"/>
            <a:ext cx="1662435" cy="1662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91489E-6 L -0.10243 0.44057 " pathEditMode="relative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5.11563E-6 L -0.36216 0.36701 " pathEditMode="relative" ptsTypes="AA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3.57077E-6 L 0.2757 0.22017 " pathEditMode="relative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94 0.04047 L 0.00573 0.3448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87697E-6 L 0.16528 0.19936 " pathEditMode="relative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КАРТИНКИ\0a27f5b1763509c3c0a10256c096fa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4" y="-1"/>
            <a:ext cx="9139316" cy="6861517"/>
          </a:xfrm>
          <a:prstGeom prst="rect">
            <a:avLst/>
          </a:prstGeom>
          <a:noFill/>
        </p:spPr>
      </p:pic>
      <p:pic>
        <p:nvPicPr>
          <p:cNvPr id="7" name="Рисунок 6" descr="gallery_910_272_2062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5728" y="2564904"/>
            <a:ext cx="2448272" cy="4126302"/>
          </a:xfrm>
          <a:prstGeom prst="rect">
            <a:avLst/>
          </a:prstGeom>
        </p:spPr>
      </p:pic>
      <p:pic>
        <p:nvPicPr>
          <p:cNvPr id="9" name="Рисунок 8" descr="62499674_1181810770_1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4544" y="2564904"/>
            <a:ext cx="4286250" cy="4152900"/>
          </a:xfrm>
          <a:prstGeom prst="rect">
            <a:avLst/>
          </a:prstGeom>
        </p:spPr>
      </p:pic>
      <p:pic>
        <p:nvPicPr>
          <p:cNvPr id="10" name="Рисунок 9" descr="280755_Ampliada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571480"/>
            <a:ext cx="1914552" cy="1628800"/>
          </a:xfrm>
          <a:prstGeom prst="rect">
            <a:avLst/>
          </a:prstGeom>
        </p:spPr>
      </p:pic>
      <p:pic>
        <p:nvPicPr>
          <p:cNvPr id="11" name="Рисунок 10" descr="ui-522fcbfe769f05.70628130.jpe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8104" y="4005064"/>
            <a:ext cx="1872208" cy="1693127"/>
          </a:xfrm>
          <a:prstGeom prst="rect">
            <a:avLst/>
          </a:prstGeom>
        </p:spPr>
      </p:pic>
      <p:pic>
        <p:nvPicPr>
          <p:cNvPr id="12" name="Рисунок 11" descr="280755_Ampliada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0112" y="2132856"/>
            <a:ext cx="1920846" cy="1628800"/>
          </a:xfrm>
          <a:prstGeom prst="rect">
            <a:avLst/>
          </a:prstGeom>
        </p:spPr>
      </p:pic>
      <p:pic>
        <p:nvPicPr>
          <p:cNvPr id="13" name="Рисунок 12" descr="280755_Ampliada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6314" y="1142984"/>
            <a:ext cx="1857388" cy="1628800"/>
          </a:xfrm>
          <a:prstGeom prst="rect">
            <a:avLst/>
          </a:prstGeom>
        </p:spPr>
      </p:pic>
      <p:pic>
        <p:nvPicPr>
          <p:cNvPr id="14" name="Рисунок 13" descr="280755_Ampliada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132856"/>
            <a:ext cx="1894602" cy="1628800"/>
          </a:xfrm>
          <a:prstGeom prst="rect">
            <a:avLst/>
          </a:prstGeom>
        </p:spPr>
      </p:pic>
      <p:pic>
        <p:nvPicPr>
          <p:cNvPr id="15" name="Рисунок 14" descr="280755_Ampliada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7904" y="4149080"/>
            <a:ext cx="1935666" cy="1628800"/>
          </a:xfrm>
          <a:prstGeom prst="rect">
            <a:avLst/>
          </a:prstGeom>
        </p:spPr>
      </p:pic>
      <p:pic>
        <p:nvPicPr>
          <p:cNvPr id="16" name="Рисунок 15" descr="ui-522fcbfe769f05.70628130.jpe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7904" y="2132856"/>
            <a:ext cx="1872208" cy="1693127"/>
          </a:xfrm>
          <a:prstGeom prst="rect">
            <a:avLst/>
          </a:prstGeom>
        </p:spPr>
      </p:pic>
      <p:pic>
        <p:nvPicPr>
          <p:cNvPr id="17" name="Рисунок 16" descr="ui-522fcbfe769f05.70628130.jpe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72330" y="1142984"/>
            <a:ext cx="1872208" cy="1693127"/>
          </a:xfrm>
          <a:prstGeom prst="rect">
            <a:avLst/>
          </a:prstGeom>
        </p:spPr>
      </p:pic>
      <p:pic>
        <p:nvPicPr>
          <p:cNvPr id="18" name="Рисунок 17" descr="ui-522fcbfe769f05.70628130.jpe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1000109"/>
            <a:ext cx="1428760" cy="129209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319877" y="285728"/>
            <a:ext cx="448565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Сколько стаканов с соком, посчитай,</a:t>
            </a:r>
          </a:p>
          <a:p>
            <a:pPr algn="ct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Сколько пустых.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User\Рабочий стол\КАРТИНКИ\0a27f5b1763509c3c0a10256c096fa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4" y="-1"/>
            <a:ext cx="9139316" cy="6861517"/>
          </a:xfrm>
          <a:prstGeom prst="rect">
            <a:avLst/>
          </a:prstGeom>
          <a:noFill/>
        </p:spPr>
      </p:pic>
      <p:pic>
        <p:nvPicPr>
          <p:cNvPr id="7" name="Рисунок 6" descr="gallery_910_272_2062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664" y="2492896"/>
            <a:ext cx="2448272" cy="4126302"/>
          </a:xfrm>
          <a:prstGeom prst="rect">
            <a:avLst/>
          </a:prstGeom>
        </p:spPr>
      </p:pic>
      <p:pic>
        <p:nvPicPr>
          <p:cNvPr id="12" name="Рисунок 11" descr="pazl-malysham-vinni-puh-sova-bolshoy-derevjannyy-adex-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4048" y="2204864"/>
            <a:ext cx="5715000" cy="5715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1473" y="285728"/>
            <a:ext cx="785817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прощанье Сова подарила подарок, расскажи…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105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19</cp:revision>
  <dcterms:created xsi:type="dcterms:W3CDTF">2015-04-05T08:50:51Z</dcterms:created>
  <dcterms:modified xsi:type="dcterms:W3CDTF">2017-01-09T05:04:26Z</dcterms:modified>
</cp:coreProperties>
</file>