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4" r:id="rId4"/>
    <p:sldId id="257" r:id="rId5"/>
    <p:sldId id="260" r:id="rId6"/>
    <p:sldId id="258" r:id="rId7"/>
    <p:sldId id="262" r:id="rId8"/>
    <p:sldId id="261" r:id="rId9"/>
    <p:sldId id="263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7E0FE-8A7F-435F-932F-0E851FCC05C0}" type="datetimeFigureOut">
              <a:rPr lang="ru-RU" smtClean="0"/>
              <a:pPr/>
              <a:t>09.01.2017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7192D-F929-40A9-9194-8943D65FA6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7E0FE-8A7F-435F-932F-0E851FCC05C0}" type="datetimeFigureOut">
              <a:rPr lang="ru-RU" smtClean="0"/>
              <a:pPr/>
              <a:t>09.01.2017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7192D-F929-40A9-9194-8943D65FA6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7E0FE-8A7F-435F-932F-0E851FCC05C0}" type="datetimeFigureOut">
              <a:rPr lang="ru-RU" smtClean="0"/>
              <a:pPr/>
              <a:t>09.01.2017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7192D-F929-40A9-9194-8943D65FA6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7E0FE-8A7F-435F-932F-0E851FCC05C0}" type="datetimeFigureOut">
              <a:rPr lang="ru-RU" smtClean="0"/>
              <a:pPr/>
              <a:t>09.01.2017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7192D-F929-40A9-9194-8943D65FA6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7E0FE-8A7F-435F-932F-0E851FCC05C0}" type="datetimeFigureOut">
              <a:rPr lang="ru-RU" smtClean="0"/>
              <a:pPr/>
              <a:t>09.01.2017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7192D-F929-40A9-9194-8943D65FA6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7E0FE-8A7F-435F-932F-0E851FCC05C0}" type="datetimeFigureOut">
              <a:rPr lang="ru-RU" smtClean="0"/>
              <a:pPr/>
              <a:t>09.01.2017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7192D-F929-40A9-9194-8943D65FA6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7E0FE-8A7F-435F-932F-0E851FCC05C0}" type="datetimeFigureOut">
              <a:rPr lang="ru-RU" smtClean="0"/>
              <a:pPr/>
              <a:t>09.01.2017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7192D-F929-40A9-9194-8943D65FA6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7E0FE-8A7F-435F-932F-0E851FCC05C0}" type="datetimeFigureOut">
              <a:rPr lang="ru-RU" smtClean="0"/>
              <a:pPr/>
              <a:t>09.01.2017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7192D-F929-40A9-9194-8943D65FA6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7E0FE-8A7F-435F-932F-0E851FCC05C0}" type="datetimeFigureOut">
              <a:rPr lang="ru-RU" smtClean="0"/>
              <a:pPr/>
              <a:t>09.01.2017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7192D-F929-40A9-9194-8943D65FA6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7E0FE-8A7F-435F-932F-0E851FCC05C0}" type="datetimeFigureOut">
              <a:rPr lang="ru-RU" smtClean="0"/>
              <a:pPr/>
              <a:t>09.01.2017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7192D-F929-40A9-9194-8943D65FA6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7E0FE-8A7F-435F-932F-0E851FCC05C0}" type="datetimeFigureOut">
              <a:rPr lang="ru-RU" smtClean="0"/>
              <a:pPr/>
              <a:t>09.01.2017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7192D-F929-40A9-9194-8943D65FA6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47E0FE-8A7F-435F-932F-0E851FCC05C0}" type="datetimeFigureOut">
              <a:rPr lang="ru-RU" smtClean="0"/>
              <a:pPr/>
              <a:t>09.01.2017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27192D-F929-40A9-9194-8943D65FA6F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png"/><Relationship Id="rId9" Type="http://schemas.openxmlformats.org/officeDocument/2006/relationships/image" Target="../media/image14.gi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11" Type="http://schemas.openxmlformats.org/officeDocument/2006/relationships/image" Target="../media/image24.jpeg"/><Relationship Id="rId5" Type="http://schemas.openxmlformats.org/officeDocument/2006/relationships/image" Target="../media/image18.jpeg"/><Relationship Id="rId10" Type="http://schemas.openxmlformats.org/officeDocument/2006/relationships/image" Target="../media/image23.jpeg"/><Relationship Id="rId4" Type="http://schemas.openxmlformats.org/officeDocument/2006/relationships/image" Target="../media/image17.jpeg"/><Relationship Id="rId9" Type="http://schemas.openxmlformats.org/officeDocument/2006/relationships/image" Target="../media/image2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13" Type="http://schemas.openxmlformats.org/officeDocument/2006/relationships/image" Target="../media/image38.jpeg"/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12" Type="http://schemas.openxmlformats.org/officeDocument/2006/relationships/image" Target="../media/image37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11" Type="http://schemas.openxmlformats.org/officeDocument/2006/relationships/image" Target="../media/image36.jpeg"/><Relationship Id="rId5" Type="http://schemas.openxmlformats.org/officeDocument/2006/relationships/image" Target="../media/image30.jpeg"/><Relationship Id="rId10" Type="http://schemas.openxmlformats.org/officeDocument/2006/relationships/image" Target="../media/image35.jpeg"/><Relationship Id="rId4" Type="http://schemas.openxmlformats.org/officeDocument/2006/relationships/image" Target="../media/image29.jpeg"/><Relationship Id="rId9" Type="http://schemas.openxmlformats.org/officeDocument/2006/relationships/image" Target="../media/image34.jpeg"/><Relationship Id="rId14" Type="http://schemas.openxmlformats.org/officeDocument/2006/relationships/image" Target="../media/image3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4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2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Documents and Settings\User\Рабочий стол\КАРТИНКИ\0a27f5b1763509c3c0a10256c096fae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4" y="0"/>
            <a:ext cx="9139316" cy="6861517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115616" y="908720"/>
            <a:ext cx="7131504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Звук «С»</a:t>
            </a:r>
          </a:p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 гости к тетушке Сове.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7" name="Рисунок 6" descr="gallery_910_272_20621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695728" y="2564904"/>
            <a:ext cx="2448272" cy="412630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619672" y="486916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1043608" y="4509120"/>
            <a:ext cx="67687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Выполнила: учитель- логопед Гаршина Ольга Валерьевна МБДОУ «Детский сад №6«Родничок» города Мариинска.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anywalls.com-7521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2286000" y="29673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.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808395" y="548680"/>
            <a:ext cx="5527219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Помоги ослику собрать букет </a:t>
            </a:r>
          </a:p>
          <a:p>
            <a:pPr algn="ctr"/>
            <a:r>
              <a:rPr lang="ru-RU" sz="3200" b="1" cap="none" spc="0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Для тетушки Совы.</a:t>
            </a:r>
            <a:endParaRPr lang="ru-RU" sz="3200" b="1" cap="none" spc="0" dirty="0">
              <a:ln w="11430"/>
              <a:solidFill>
                <a:schemeClr val="tx2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7" name="Рисунок 6" descr="gallery_910_272_20621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76256" y="0"/>
            <a:ext cx="1837164" cy="3096344"/>
          </a:xfrm>
          <a:prstGeom prst="rect">
            <a:avLst/>
          </a:prstGeom>
        </p:spPr>
      </p:pic>
      <p:pic>
        <p:nvPicPr>
          <p:cNvPr id="8" name="Рисунок 7" descr="1312739761_82016a03de5e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57290" y="1928802"/>
            <a:ext cx="1944216" cy="1919913"/>
          </a:xfrm>
          <a:prstGeom prst="rect">
            <a:avLst/>
          </a:prstGeom>
        </p:spPr>
      </p:pic>
      <p:pic>
        <p:nvPicPr>
          <p:cNvPr id="9" name="Рисунок 8" descr="1312739761_82016a03de5e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00628" y="1571612"/>
            <a:ext cx="1944216" cy="2046259"/>
          </a:xfrm>
          <a:prstGeom prst="rect">
            <a:avLst/>
          </a:prstGeom>
        </p:spPr>
      </p:pic>
      <p:pic>
        <p:nvPicPr>
          <p:cNvPr id="10" name="Рисунок 9" descr="cvetok4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6047751">
            <a:off x="721283" y="3763312"/>
            <a:ext cx="1870921" cy="2009508"/>
          </a:xfrm>
          <a:prstGeom prst="rect">
            <a:avLst/>
          </a:prstGeom>
        </p:spPr>
      </p:pic>
      <p:pic>
        <p:nvPicPr>
          <p:cNvPr id="11" name="Рисунок 10" descr="cvetok4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6047751">
            <a:off x="4110220" y="3974776"/>
            <a:ext cx="1870921" cy="2009508"/>
          </a:xfrm>
          <a:prstGeom prst="rect">
            <a:avLst/>
          </a:prstGeom>
        </p:spPr>
      </p:pic>
      <p:pic>
        <p:nvPicPr>
          <p:cNvPr id="12" name="Рисунок 11" descr="qKMNdzKZKAeFRgvkXnO8F4zpr2A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915816" y="2348880"/>
            <a:ext cx="2488502" cy="1766739"/>
          </a:xfrm>
          <a:prstGeom prst="rect">
            <a:avLst/>
          </a:prstGeom>
        </p:spPr>
      </p:pic>
      <p:pic>
        <p:nvPicPr>
          <p:cNvPr id="13" name="Рисунок 12" descr="qKMNdzKZKAeFRgvkXnO8F4zpr2A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156176" y="3429000"/>
            <a:ext cx="2488502" cy="1766739"/>
          </a:xfrm>
          <a:prstGeom prst="rect">
            <a:avLst/>
          </a:prstGeom>
        </p:spPr>
      </p:pic>
      <p:pic>
        <p:nvPicPr>
          <p:cNvPr id="14" name="Рисунок 13" descr="qKMNdzKZKAeFRgvkXnO8F4zpr2A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764704"/>
            <a:ext cx="2488502" cy="1766739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500035" y="1000108"/>
            <a:ext cx="128588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54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са</a:t>
            </a:r>
            <a:endParaRPr lang="ru-RU" sz="54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500430" y="2786058"/>
            <a:ext cx="121444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5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со</a:t>
            </a:r>
            <a:endParaRPr lang="ru-RU" sz="54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786579" y="3571876"/>
            <a:ext cx="114300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5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су</a:t>
            </a:r>
            <a:endParaRPr lang="ru-RU" sz="54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571604" y="2285992"/>
            <a:ext cx="121444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5400" b="1" dirty="0" smtClean="0">
                <a:ln w="50800"/>
              </a:rPr>
              <a:t>ас</a:t>
            </a:r>
            <a:endParaRPr lang="ru-RU" sz="5400" b="1" cap="none" spc="0" dirty="0">
              <a:ln w="50800"/>
              <a:effectLst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5429256" y="1500174"/>
            <a:ext cx="121444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ыс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714347" y="4357694"/>
            <a:ext cx="178595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5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ста</a:t>
            </a:r>
            <a:endParaRPr lang="ru-RU" sz="54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4143372" y="4500570"/>
            <a:ext cx="192882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54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сты</a:t>
            </a:r>
            <a:endParaRPr lang="ru-RU" sz="54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5" grpId="1"/>
      <p:bldP spid="16" grpId="0"/>
      <p:bldP spid="16" grpId="1"/>
      <p:bldP spid="17" grpId="0"/>
      <p:bldP spid="17" grpId="1"/>
      <p:bldP spid="18" grpId="0"/>
      <p:bldP spid="18" grpId="1"/>
      <p:bldP spid="19" grpId="0"/>
      <p:bldP spid="19" grpId="1"/>
      <p:bldP spid="20" grpId="0"/>
      <p:bldP spid="20" grpId="1"/>
      <p:bldP spid="21" grpId="0"/>
      <p:bldP spid="21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anywalls.com-7521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2286000" y="29673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.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808395" y="548680"/>
            <a:ext cx="5527219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Помоги ослику собрать букет </a:t>
            </a:r>
          </a:p>
          <a:p>
            <a:pPr algn="ctr"/>
            <a:r>
              <a:rPr lang="ru-RU" sz="3200" b="1" cap="none" spc="0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Для тетушки Совы.</a:t>
            </a:r>
            <a:endParaRPr lang="ru-RU" sz="3200" b="1" cap="none" spc="0" dirty="0">
              <a:ln w="11430"/>
              <a:solidFill>
                <a:schemeClr val="tx2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7" name="Рисунок 6" descr="gallery_910_272_20621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76256" y="0"/>
            <a:ext cx="1837164" cy="3096344"/>
          </a:xfrm>
          <a:prstGeom prst="rect">
            <a:avLst/>
          </a:prstGeom>
        </p:spPr>
      </p:pic>
      <p:pic>
        <p:nvPicPr>
          <p:cNvPr id="8" name="Рисунок 7" descr="1312739761_82016a03de5e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57290" y="1928802"/>
            <a:ext cx="1944216" cy="1919913"/>
          </a:xfrm>
          <a:prstGeom prst="rect">
            <a:avLst/>
          </a:prstGeom>
        </p:spPr>
      </p:pic>
      <p:pic>
        <p:nvPicPr>
          <p:cNvPr id="9" name="Рисунок 8" descr="1312739761_82016a03de5e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932040" y="1214422"/>
            <a:ext cx="1944216" cy="2046259"/>
          </a:xfrm>
          <a:prstGeom prst="rect">
            <a:avLst/>
          </a:prstGeom>
        </p:spPr>
      </p:pic>
      <p:pic>
        <p:nvPicPr>
          <p:cNvPr id="10" name="Рисунок 9" descr="cvetok4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6047751">
            <a:off x="721283" y="3763312"/>
            <a:ext cx="1870921" cy="2009508"/>
          </a:xfrm>
          <a:prstGeom prst="rect">
            <a:avLst/>
          </a:prstGeom>
        </p:spPr>
      </p:pic>
      <p:pic>
        <p:nvPicPr>
          <p:cNvPr id="11" name="Рисунок 10" descr="cvetok4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6047751">
            <a:off x="4110220" y="3974776"/>
            <a:ext cx="1870921" cy="2009508"/>
          </a:xfrm>
          <a:prstGeom prst="rect">
            <a:avLst/>
          </a:prstGeom>
        </p:spPr>
      </p:pic>
      <p:pic>
        <p:nvPicPr>
          <p:cNvPr id="12" name="Рисунок 11" descr="qKMNdzKZKAeFRgvkXnO8F4zpr2A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915816" y="2348880"/>
            <a:ext cx="2488502" cy="1766739"/>
          </a:xfrm>
          <a:prstGeom prst="rect">
            <a:avLst/>
          </a:prstGeom>
        </p:spPr>
      </p:pic>
      <p:pic>
        <p:nvPicPr>
          <p:cNvPr id="13" name="Рисунок 12" descr="qKMNdzKZKAeFRgvkXnO8F4zpr2A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156176" y="3429000"/>
            <a:ext cx="2488502" cy="1766739"/>
          </a:xfrm>
          <a:prstGeom prst="rect">
            <a:avLst/>
          </a:prstGeom>
        </p:spPr>
      </p:pic>
      <p:pic>
        <p:nvPicPr>
          <p:cNvPr id="14" name="Рисунок 13" descr="qKMNdzKZKAeFRgvkXnO8F4zpr2A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764704"/>
            <a:ext cx="2488502" cy="1766739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500035" y="1000108"/>
            <a:ext cx="128588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5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сна</a:t>
            </a:r>
            <a:endParaRPr lang="ru-RU" sz="54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500430" y="2786058"/>
            <a:ext cx="121444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54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сно</a:t>
            </a:r>
            <a:endParaRPr lang="ru-RU" sz="54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786578" y="3571876"/>
            <a:ext cx="150019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5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сну</a:t>
            </a:r>
            <a:endParaRPr lang="ru-RU" sz="54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571604" y="2285992"/>
            <a:ext cx="121444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5400" b="1" dirty="0" err="1" smtClean="0">
                <a:ln w="50800"/>
              </a:rPr>
              <a:t>ска</a:t>
            </a:r>
            <a:endParaRPr lang="ru-RU" sz="5400" b="1" cap="none" spc="0" dirty="0">
              <a:ln w="50800"/>
              <a:effectLst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5429256" y="1500174"/>
            <a:ext cx="142876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скы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714347" y="4357694"/>
            <a:ext cx="178595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54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сда</a:t>
            </a:r>
            <a:endParaRPr lang="ru-RU" sz="54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4143372" y="4500570"/>
            <a:ext cx="192882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54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сду</a:t>
            </a:r>
            <a:endParaRPr lang="ru-RU" sz="54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5" grpId="1"/>
      <p:bldP spid="16" grpId="0"/>
      <p:bldP spid="16" grpId="1"/>
      <p:bldP spid="17" grpId="0"/>
      <p:bldP spid="17" grpId="1"/>
      <p:bldP spid="18" grpId="0"/>
      <p:bldP spid="18" grpId="1"/>
      <p:bldP spid="19" grpId="0"/>
      <p:bldP spid="19" grpId="1"/>
      <p:bldP spid="20" grpId="0"/>
      <p:bldP spid="20" grpId="1"/>
      <p:bldP spid="21" grpId="0"/>
      <p:bldP spid="21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640x480_narisovannaya-na-kompyutere-polevaya-kompozitsiy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578909" y="-434182"/>
            <a:ext cx="9722909" cy="7292182"/>
          </a:xfrm>
        </p:spPr>
      </p:pic>
      <p:sp>
        <p:nvSpPr>
          <p:cNvPr id="9" name="Прямоугольник 8"/>
          <p:cNvSpPr/>
          <p:nvPr/>
        </p:nvSpPr>
        <p:spPr>
          <a:xfrm>
            <a:off x="971600" y="332657"/>
            <a:ext cx="7056784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Угадай, кого сфотографировал</a:t>
            </a:r>
          </a:p>
          <a:p>
            <a:pPr algn="ctr"/>
            <a:r>
              <a:rPr lang="ru-RU" sz="2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Ослик?</a:t>
            </a:r>
            <a:endParaRPr lang="ru-RU" sz="2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1" name="Рисунок 10" descr="pazl-malysham-vinni-puh-oslik-ia-bolshoy-derevjannyy-adex-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540568" y="2852936"/>
            <a:ext cx="3577580" cy="3577580"/>
          </a:xfrm>
          <a:prstGeom prst="rect">
            <a:avLst/>
          </a:prstGeom>
        </p:spPr>
      </p:pic>
      <p:pic>
        <p:nvPicPr>
          <p:cNvPr id="12" name="Picture 4" descr="ANIM279 G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52120" y="1628800"/>
            <a:ext cx="2807642" cy="2807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00126_27686_p1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11760" y="3717032"/>
            <a:ext cx="3937620" cy="2264132"/>
          </a:xfrm>
          <a:prstGeom prst="rect">
            <a:avLst/>
          </a:prstGeom>
        </p:spPr>
      </p:pic>
      <p:pic>
        <p:nvPicPr>
          <p:cNvPr id="15" name="Рисунок 14" descr="attic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308304" y="332656"/>
            <a:ext cx="1439135" cy="1296144"/>
          </a:xfrm>
          <a:prstGeom prst="rect">
            <a:avLst/>
          </a:prstGeom>
        </p:spPr>
      </p:pic>
      <p:pic>
        <p:nvPicPr>
          <p:cNvPr id="16" name="Рисунок 15" descr="fotolia_6221369_XS.jp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987824" y="1628800"/>
            <a:ext cx="2088232" cy="1726491"/>
          </a:xfrm>
          <a:prstGeom prst="rect">
            <a:avLst/>
          </a:prstGeom>
        </p:spPr>
      </p:pic>
      <p:pic>
        <p:nvPicPr>
          <p:cNvPr id="17" name="Рисунок 16" descr="un-elefante_21164188.jpg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540568" y="476672"/>
            <a:ext cx="3269357" cy="2700092"/>
          </a:xfrm>
          <a:prstGeom prst="rect">
            <a:avLst/>
          </a:prstGeom>
        </p:spPr>
      </p:pic>
      <p:pic>
        <p:nvPicPr>
          <p:cNvPr id="18" name="Рисунок 17" descr="TEmnH.gif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50000"/>
          </a:blip>
          <a:stretch>
            <a:fillRect/>
          </a:stretch>
        </p:blipFill>
        <p:spPr>
          <a:xfrm>
            <a:off x="6228184" y="4293096"/>
            <a:ext cx="2232248" cy="112951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400_F_39751028_DWAGoRkITkyMQOO1KsnHFuPtYi3eh56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</p:spPr>
      </p:pic>
      <p:sp>
        <p:nvSpPr>
          <p:cNvPr id="5" name="Прямоугольник 4"/>
          <p:cNvSpPr/>
          <p:nvPr/>
        </p:nvSpPr>
        <p:spPr>
          <a:xfrm>
            <a:off x="2987824" y="0"/>
            <a:ext cx="36004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Ослик в магазине.</a:t>
            </a:r>
          </a:p>
          <a:p>
            <a:pPr algn="ctr"/>
            <a:r>
              <a:rPr lang="ru-RU" sz="2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Что стоит на полках, назови.</a:t>
            </a:r>
            <a:endParaRPr lang="ru-RU" sz="2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6" name="Рисунок 5" descr="-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91880" y="4581128"/>
            <a:ext cx="2021210" cy="2021210"/>
          </a:xfrm>
          <a:prstGeom prst="rect">
            <a:avLst/>
          </a:prstGeom>
        </p:spPr>
      </p:pic>
      <p:pic>
        <p:nvPicPr>
          <p:cNvPr id="8" name="Рисунок 7" descr="94393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444208" y="4437112"/>
            <a:ext cx="2230261" cy="2043477"/>
          </a:xfrm>
          <a:prstGeom prst="rect">
            <a:avLst/>
          </a:prstGeom>
        </p:spPr>
      </p:pic>
      <p:pic>
        <p:nvPicPr>
          <p:cNvPr id="9" name="Рисунок 8" descr="329024-1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8540" y="0"/>
            <a:ext cx="2213260" cy="1890954"/>
          </a:xfrm>
          <a:prstGeom prst="rect">
            <a:avLst/>
          </a:prstGeom>
        </p:spPr>
      </p:pic>
      <p:pic>
        <p:nvPicPr>
          <p:cNvPr id="10" name="Рисунок 9" descr="bus7_b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99592" y="5013176"/>
            <a:ext cx="1656183" cy="1418524"/>
          </a:xfrm>
          <a:prstGeom prst="rect">
            <a:avLst/>
          </a:prstGeom>
        </p:spPr>
      </p:pic>
      <p:pic>
        <p:nvPicPr>
          <p:cNvPr id="12" name="Рисунок 11" descr="sssr_034.jp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444208" y="0"/>
            <a:ext cx="2087132" cy="2087132"/>
          </a:xfrm>
          <a:prstGeom prst="rect">
            <a:avLst/>
          </a:prstGeom>
        </p:spPr>
      </p:pic>
      <p:pic>
        <p:nvPicPr>
          <p:cNvPr id="13" name="Рисунок 12" descr="ui-522fcbfe769f05.70628130.jpeg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95936" y="692696"/>
            <a:ext cx="1152128" cy="1041925"/>
          </a:xfrm>
          <a:prstGeom prst="rect">
            <a:avLst/>
          </a:prstGeom>
        </p:spPr>
      </p:pic>
      <p:pic>
        <p:nvPicPr>
          <p:cNvPr id="14" name="Рисунок 13" descr="sumka1730.jpg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5576" y="2276872"/>
            <a:ext cx="1786335" cy="1852924"/>
          </a:xfrm>
          <a:prstGeom prst="rect">
            <a:avLst/>
          </a:prstGeom>
        </p:spPr>
      </p:pic>
      <p:pic>
        <p:nvPicPr>
          <p:cNvPr id="15" name="Рисунок 14" descr="e2ead9c1349a48396463990fe7b55a21_XL.jpg"/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91880" y="2276872"/>
            <a:ext cx="2243392" cy="2218466"/>
          </a:xfrm>
          <a:prstGeom prst="rect">
            <a:avLst/>
          </a:prstGeom>
        </p:spPr>
      </p:pic>
      <p:pic>
        <p:nvPicPr>
          <p:cNvPr id="16" name="Рисунок 15" descr="Лидер-500x500.jpg"/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516216" y="2348880"/>
            <a:ext cx="2160240" cy="21602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640x480_raduga-nad-polem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578909" y="0"/>
            <a:ext cx="9722909" cy="6941524"/>
          </a:xfrm>
        </p:spPr>
      </p:pic>
      <p:sp>
        <p:nvSpPr>
          <p:cNvPr id="5" name="Прямоугольник 4"/>
          <p:cNvSpPr/>
          <p:nvPr/>
        </p:nvSpPr>
        <p:spPr>
          <a:xfrm>
            <a:off x="0" y="332656"/>
            <a:ext cx="867645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Сова приготовила для </a:t>
            </a:r>
            <a:r>
              <a:rPr lang="ru-RU" sz="2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Иа</a:t>
            </a:r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у</a:t>
            </a:r>
            <a:r>
              <a:rPr lang="ru-RU" sz="2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гощение. </a:t>
            </a:r>
          </a:p>
          <a:p>
            <a:pPr algn="ctr"/>
            <a:r>
              <a:rPr lang="ru-RU" sz="2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Куда что она положила.</a:t>
            </a:r>
            <a:endParaRPr lang="ru-RU" sz="2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6" name="Рисунок 5" descr="post-32895-1259620127.jpe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1260648" y="3297312"/>
            <a:ext cx="3675022" cy="35606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Interior_empty_Room_033227_2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Содержимое 5" descr="0a66c545-f0e3-4cce-a2b2-2e216f5ca119-500x500.jpeg"/>
          <p:cNvPicPr>
            <a:picLocks noGrp="1" noChangeAspect="1"/>
          </p:cNvPicPr>
          <p:nvPr>
            <p:ph idx="1"/>
          </p:nvPr>
        </p:nvPicPr>
        <p:blipFill>
          <a:blip r:embed="rId3" cstate="print">
            <a:clrChange>
              <a:clrFrom>
                <a:srgbClr val="FEFCFD"/>
              </a:clrFrom>
              <a:clrTo>
                <a:srgbClr val="FEFC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324544" y="3789040"/>
            <a:ext cx="10153128" cy="4322614"/>
          </a:xfrm>
        </p:spPr>
      </p:pic>
      <p:pic>
        <p:nvPicPr>
          <p:cNvPr id="8" name="Рисунок 7" descr="62499674_1181810770_1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99592" y="764704"/>
            <a:ext cx="3344408" cy="3240360"/>
          </a:xfrm>
          <a:prstGeom prst="rect">
            <a:avLst/>
          </a:prstGeom>
        </p:spPr>
      </p:pic>
      <p:pic>
        <p:nvPicPr>
          <p:cNvPr id="9" name="Рисунок 8" descr="66fc26b706329c8cd65ec2fa258133cf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3284984"/>
            <a:ext cx="2208245" cy="1656184"/>
          </a:xfrm>
          <a:prstGeom prst="rect">
            <a:avLst/>
          </a:prstGeom>
        </p:spPr>
      </p:pic>
      <p:pic>
        <p:nvPicPr>
          <p:cNvPr id="10" name="Рисунок 9" descr="7185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339752" y="3789040"/>
            <a:ext cx="1800200" cy="1191132"/>
          </a:xfrm>
          <a:prstGeom prst="rect">
            <a:avLst/>
          </a:prstGeom>
        </p:spPr>
      </p:pic>
      <p:pic>
        <p:nvPicPr>
          <p:cNvPr id="11" name="Рисунок 10" descr="217-153.jp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51920" y="3933056"/>
            <a:ext cx="1728192" cy="1296144"/>
          </a:xfrm>
          <a:prstGeom prst="rect">
            <a:avLst/>
          </a:prstGeom>
        </p:spPr>
      </p:pic>
      <p:pic>
        <p:nvPicPr>
          <p:cNvPr id="12" name="Рисунок 11" descr="1009487534.jpg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652120" y="3284984"/>
            <a:ext cx="2686141" cy="1792040"/>
          </a:xfrm>
          <a:prstGeom prst="rect">
            <a:avLst/>
          </a:prstGeom>
        </p:spPr>
      </p:pic>
      <p:pic>
        <p:nvPicPr>
          <p:cNvPr id="13" name="Рисунок 12" descr="solonka3.jpg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91680" y="4077072"/>
            <a:ext cx="949722" cy="949722"/>
          </a:xfrm>
          <a:prstGeom prst="rect">
            <a:avLst/>
          </a:prstGeom>
        </p:spPr>
      </p:pic>
      <p:pic>
        <p:nvPicPr>
          <p:cNvPr id="14" name="Рисунок 13" descr="3af0f04188c3_3.jpg"/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4F7FE"/>
              </a:clrFrom>
              <a:clrTo>
                <a:srgbClr val="F4F7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7158" y="1857364"/>
            <a:ext cx="1748712" cy="1170334"/>
          </a:xfrm>
          <a:prstGeom prst="rect">
            <a:avLst/>
          </a:prstGeom>
        </p:spPr>
      </p:pic>
      <p:pic>
        <p:nvPicPr>
          <p:cNvPr id="15" name="Рисунок 14" descr="117227081_sousuy.jpg"/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85984" y="1285860"/>
            <a:ext cx="2451752" cy="1857388"/>
          </a:xfrm>
          <a:prstGeom prst="rect">
            <a:avLst/>
          </a:prstGeom>
        </p:spPr>
      </p:pic>
      <p:pic>
        <p:nvPicPr>
          <p:cNvPr id="16" name="Рисунок 15" descr="bigstock-cooking-pot-and-soup-28946771.jpg"/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14810" y="1571612"/>
            <a:ext cx="2798440" cy="1866210"/>
          </a:xfrm>
          <a:prstGeom prst="rect">
            <a:avLst/>
          </a:prstGeom>
        </p:spPr>
      </p:pic>
      <p:pic>
        <p:nvPicPr>
          <p:cNvPr id="17" name="Рисунок 16" descr="i (2).jpg"/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55976" y="260648"/>
            <a:ext cx="1790700" cy="1428750"/>
          </a:xfrm>
          <a:prstGeom prst="rect">
            <a:avLst/>
          </a:prstGeom>
        </p:spPr>
      </p:pic>
      <p:pic>
        <p:nvPicPr>
          <p:cNvPr id="18" name="Рисунок 17" descr="dieticheskaya-sol_2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2123728" y="0"/>
            <a:ext cx="1662435" cy="16624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1.91489E-6 L -0.10243 0.44057 " pathEditMode="relative" ptsTypes="AA">
                                      <p:cBhvr>
                                        <p:cTn id="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6 -5.11563E-6 L -0.36216 0.36701 " pathEditMode="relative" ptsTypes="AA">
                                      <p:cBhvr>
                                        <p:cTn id="1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66667E-6 -3.57077E-6 L 0.2757 0.22017 " pathEditMode="relative" ptsTypes="AA">
                                      <p:cBhvr>
                                        <p:cTn id="2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094 0.04047 L 0.00573 0.34482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" y="1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2.87697E-6 L 0.16528 0.19936 " pathEditMode="relative" ptsTypes="AA">
                                      <p:cBhvr>
                                        <p:cTn id="4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Documents and Settings\User\Рабочий стол\КАРТИНКИ\0a27f5b1763509c3c0a10256c096fae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4" y="-1"/>
            <a:ext cx="9139316" cy="6861517"/>
          </a:xfrm>
          <a:prstGeom prst="rect">
            <a:avLst/>
          </a:prstGeom>
          <a:noFill/>
        </p:spPr>
      </p:pic>
      <p:pic>
        <p:nvPicPr>
          <p:cNvPr id="7" name="Рисунок 6" descr="gallery_910_272_20621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695728" y="2564904"/>
            <a:ext cx="2448272" cy="4126302"/>
          </a:xfrm>
          <a:prstGeom prst="rect">
            <a:avLst/>
          </a:prstGeom>
        </p:spPr>
      </p:pic>
      <p:pic>
        <p:nvPicPr>
          <p:cNvPr id="9" name="Рисунок 8" descr="62499674_1181810770_1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324544" y="2564904"/>
            <a:ext cx="4286250" cy="4152900"/>
          </a:xfrm>
          <a:prstGeom prst="rect">
            <a:avLst/>
          </a:prstGeom>
        </p:spPr>
      </p:pic>
      <p:pic>
        <p:nvPicPr>
          <p:cNvPr id="10" name="Рисунок 9" descr="280755_Ampliada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5720" y="571480"/>
            <a:ext cx="1914552" cy="1628800"/>
          </a:xfrm>
          <a:prstGeom prst="rect">
            <a:avLst/>
          </a:prstGeom>
        </p:spPr>
      </p:pic>
      <p:pic>
        <p:nvPicPr>
          <p:cNvPr id="11" name="Рисунок 10" descr="ui-522fcbfe769f05.70628130.jpe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08104" y="4005064"/>
            <a:ext cx="1872208" cy="1693127"/>
          </a:xfrm>
          <a:prstGeom prst="rect">
            <a:avLst/>
          </a:prstGeom>
        </p:spPr>
      </p:pic>
      <p:pic>
        <p:nvPicPr>
          <p:cNvPr id="12" name="Рисунок 11" descr="280755_Ampliada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80112" y="2132856"/>
            <a:ext cx="1920846" cy="1628800"/>
          </a:xfrm>
          <a:prstGeom prst="rect">
            <a:avLst/>
          </a:prstGeom>
        </p:spPr>
      </p:pic>
      <p:pic>
        <p:nvPicPr>
          <p:cNvPr id="13" name="Рисунок 12" descr="280755_Ampliada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86314" y="1142984"/>
            <a:ext cx="1857388" cy="1628800"/>
          </a:xfrm>
          <a:prstGeom prst="rect">
            <a:avLst/>
          </a:prstGeom>
        </p:spPr>
      </p:pic>
      <p:pic>
        <p:nvPicPr>
          <p:cNvPr id="14" name="Рисунок 13" descr="280755_Ampliada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85918" y="2132856"/>
            <a:ext cx="1894602" cy="1628800"/>
          </a:xfrm>
          <a:prstGeom prst="rect">
            <a:avLst/>
          </a:prstGeom>
        </p:spPr>
      </p:pic>
      <p:pic>
        <p:nvPicPr>
          <p:cNvPr id="15" name="Рисунок 14" descr="280755_Ampliada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707904" y="4149080"/>
            <a:ext cx="1935666" cy="1628800"/>
          </a:xfrm>
          <a:prstGeom prst="rect">
            <a:avLst/>
          </a:prstGeom>
        </p:spPr>
      </p:pic>
      <p:pic>
        <p:nvPicPr>
          <p:cNvPr id="16" name="Рисунок 15" descr="ui-522fcbfe769f05.70628130.jpe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707904" y="2132856"/>
            <a:ext cx="1872208" cy="1693127"/>
          </a:xfrm>
          <a:prstGeom prst="rect">
            <a:avLst/>
          </a:prstGeom>
        </p:spPr>
      </p:pic>
      <p:pic>
        <p:nvPicPr>
          <p:cNvPr id="17" name="Рисунок 16" descr="ui-522fcbfe769f05.70628130.jpe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072330" y="1142984"/>
            <a:ext cx="1872208" cy="1693127"/>
          </a:xfrm>
          <a:prstGeom prst="rect">
            <a:avLst/>
          </a:prstGeom>
        </p:spPr>
      </p:pic>
      <p:pic>
        <p:nvPicPr>
          <p:cNvPr id="18" name="Рисунок 17" descr="ui-522fcbfe769f05.70628130.jpe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714612" y="1000109"/>
            <a:ext cx="1428760" cy="1292096"/>
          </a:xfrm>
          <a:prstGeom prst="rect">
            <a:avLst/>
          </a:prstGeom>
        </p:spPr>
      </p:pic>
      <p:sp>
        <p:nvSpPr>
          <p:cNvPr id="19" name="Прямоугольник 18"/>
          <p:cNvSpPr/>
          <p:nvPr/>
        </p:nvSpPr>
        <p:spPr>
          <a:xfrm>
            <a:off x="2319877" y="285728"/>
            <a:ext cx="448565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Сколько стаканов с соком, посчитай,</a:t>
            </a:r>
          </a:p>
          <a:p>
            <a:pPr algn="ctr"/>
            <a:r>
              <a:rPr lang="ru-RU" sz="2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Сколько пустых.</a:t>
            </a:r>
            <a:endParaRPr lang="ru-RU" sz="2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Documents and Settings\User\Рабочий стол\КАРТИНКИ\0a27f5b1763509c3c0a10256c096fae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4" y="-1"/>
            <a:ext cx="9139316" cy="6861517"/>
          </a:xfrm>
          <a:prstGeom prst="rect">
            <a:avLst/>
          </a:prstGeom>
          <a:noFill/>
        </p:spPr>
      </p:pic>
      <p:pic>
        <p:nvPicPr>
          <p:cNvPr id="7" name="Рисунок 6" descr="gallery_910_272_20621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47664" y="2492896"/>
            <a:ext cx="2448272" cy="4126302"/>
          </a:xfrm>
          <a:prstGeom prst="rect">
            <a:avLst/>
          </a:prstGeom>
        </p:spPr>
      </p:pic>
      <p:pic>
        <p:nvPicPr>
          <p:cNvPr id="12" name="Рисунок 11" descr="pazl-malysham-vinni-puh-sova-bolshoy-derevjannyy-adex-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04048" y="2204864"/>
            <a:ext cx="5715000" cy="57150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571473" y="285728"/>
            <a:ext cx="7858179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 прощанье Сова подарила подарок, расскажи…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</TotalTime>
  <Words>105</Words>
  <Application>Microsoft Office PowerPoint</Application>
  <PresentationFormat>On-screen Show (4:3)</PresentationFormat>
  <Paragraphs>32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Тема Office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Windows User</cp:lastModifiedBy>
  <cp:revision>19</cp:revision>
  <dcterms:created xsi:type="dcterms:W3CDTF">2015-04-05T08:50:51Z</dcterms:created>
  <dcterms:modified xsi:type="dcterms:W3CDTF">2017-01-09T05:04:26Z</dcterms:modified>
</cp:coreProperties>
</file>