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4" r:id="rId2"/>
    <p:sldId id="256" r:id="rId3"/>
    <p:sldId id="311" r:id="rId4"/>
    <p:sldId id="342" r:id="rId5"/>
    <p:sldId id="333" r:id="rId6"/>
    <p:sldId id="334" r:id="rId7"/>
    <p:sldId id="335" r:id="rId8"/>
    <p:sldId id="337" r:id="rId9"/>
    <p:sldId id="338" r:id="rId10"/>
    <p:sldId id="339" r:id="rId11"/>
    <p:sldId id="340" r:id="rId12"/>
    <p:sldId id="308" r:id="rId13"/>
    <p:sldId id="25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6DEB6-C480-49E2-845B-355D1DEC26B7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FB6B9-3208-43F1-AC9C-105C176D0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48F25-0CB9-4E1C-AAE0-A85409F0787C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9D2C4-3499-43DB-92DA-B8F733ECC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B2F37-F583-44B5-BEC6-A7C6566400BE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3A79-E465-4325-9953-46313DFD2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3F359-B0A5-4FDB-A75C-AC760AF2FD8E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3966B-09C8-4A31-8C52-CEC776062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7A7C0-B719-4E77-B24F-EFA3EFB2A25A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C58BE-20D5-4725-BB82-9D454972F3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0B7F-878A-4CCE-A542-D9DC3CF9CB1B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CF9F-C6F0-4295-A971-8438BBB6E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64DB5-9EB5-46A7-A7A0-232E48AB1D1D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9EC7-3F71-466F-9AB1-AAA211D0F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3411B-F4F5-478D-BA53-3DD6F841EE0B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E5F88-B8B3-462B-9020-DFC585EB2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F1882-4B04-4FA2-BA28-BA022B989125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54BA-0C46-41F7-84AF-69762F9CF5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F5452-29C2-4EC4-90FF-EA4364BCD252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3E92-25BD-4237-AD83-457FFD0107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D83C2-4FE1-4D8D-B56C-6DB48ECF3831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A3619-3672-40F8-AA0E-CBDA3C0035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6615A9-D931-4398-B48A-0A3A10B5E48A}" type="datetimeFigureOut">
              <a:rPr lang="ru-RU"/>
              <a:pPr>
                <a:defRPr/>
              </a:pPr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DC046C-73F5-4AA9-8612-58D43AE8A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12" Type="http://schemas.openxmlformats.org/officeDocument/2006/relationships/image" Target="../media/image2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16.png"/><Relationship Id="rId5" Type="http://schemas.openxmlformats.org/officeDocument/2006/relationships/image" Target="../media/image21.png"/><Relationship Id="rId10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6.png"/><Relationship Id="rId3" Type="http://schemas.openxmlformats.org/officeDocument/2006/relationships/image" Target="../media/image14.png"/><Relationship Id="rId7" Type="http://schemas.openxmlformats.org/officeDocument/2006/relationships/image" Target="../media/image27.png"/><Relationship Id="rId12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3.png"/><Relationship Id="rId5" Type="http://schemas.openxmlformats.org/officeDocument/2006/relationships/image" Target="../media/image15.png"/><Relationship Id="rId10" Type="http://schemas.openxmlformats.org/officeDocument/2006/relationships/image" Target="../media/image28.png"/><Relationship Id="rId4" Type="http://schemas.openxmlformats.org/officeDocument/2006/relationships/image" Target="../media/image29.png"/><Relationship Id="rId9" Type="http://schemas.openxmlformats.org/officeDocument/2006/relationships/image" Target="../media/image19.png"/><Relationship Id="rId1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25.png"/><Relationship Id="rId3" Type="http://schemas.openxmlformats.org/officeDocument/2006/relationships/image" Target="../media/image14.png"/><Relationship Id="rId7" Type="http://schemas.openxmlformats.org/officeDocument/2006/relationships/image" Target="../media/image27.png"/><Relationship Id="rId12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3.png"/><Relationship Id="rId5" Type="http://schemas.openxmlformats.org/officeDocument/2006/relationships/image" Target="../media/image16.png"/><Relationship Id="rId10" Type="http://schemas.openxmlformats.org/officeDocument/2006/relationships/image" Target="../media/image28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ild-toys.ru/img/catalog/7514_s.jpg" TargetMode="External"/><Relationship Id="rId3" Type="http://schemas.openxmlformats.org/officeDocument/2006/relationships/hyperlink" Target="http://babytoys.ua/img/news/ZL08_681.jpg" TargetMode="External"/><Relationship Id="rId7" Type="http://schemas.openxmlformats.org/officeDocument/2006/relationships/hyperlink" Target="http://savok.org/uploads/posts/2009-02/1235850989_m94il.jpg" TargetMode="External"/><Relationship Id="rId12" Type="http://schemas.openxmlformats.org/officeDocument/2006/relationships/hyperlink" Target="http://aida.ucoz.ru/load/7-1-0-67?lVDfKB-" TargetMode="External"/><Relationship Id="rId2" Type="http://schemas.openxmlformats.org/officeDocument/2006/relationships/hyperlink" Target="http://www.binbin.net/photos/universe-of-imagination/pol/polka-dot-stacking-ring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011.radikal.ru/0806/8d/72aabc511b47t.jpg" TargetMode="External"/><Relationship Id="rId11" Type="http://schemas.openxmlformats.org/officeDocument/2006/relationships/hyperlink" Target="http://babiki.ru/uploads/images/e/e/6/3/133/e3bbfbe121.jpg" TargetMode="External"/><Relationship Id="rId5" Type="http://schemas.openxmlformats.org/officeDocument/2006/relationships/hyperlink" Target="http://www.empire-toys.kiev.ua/wp-content/uploads/2010/04/0000244036b-300x300.jpg" TargetMode="External"/><Relationship Id="rId10" Type="http://schemas.openxmlformats.org/officeDocument/2006/relationships/hyperlink" Target="http://weblinks.ru/upload/3e/f8/15/85/6f579e69.jpg-" TargetMode="External"/><Relationship Id="rId4" Type="http://schemas.openxmlformats.org/officeDocument/2006/relationships/hyperlink" Target="http://earth911.com/wp-content/uploads/2008/09/toy-blocks.jpg" TargetMode="External"/><Relationship Id="rId9" Type="http://schemas.openxmlformats.org/officeDocument/2006/relationships/hyperlink" Target="http://kpoxa.kharkov.ua/images/news/22095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22.png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15.png"/><Relationship Id="rId10" Type="http://schemas.openxmlformats.org/officeDocument/2006/relationships/image" Target="../media/image16.png"/><Relationship Id="rId4" Type="http://schemas.openxmlformats.org/officeDocument/2006/relationships/image" Target="../media/image24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6.png"/><Relationship Id="rId7" Type="http://schemas.openxmlformats.org/officeDocument/2006/relationships/image" Target="../media/image21.png"/><Relationship Id="rId12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7.png"/><Relationship Id="rId5" Type="http://schemas.openxmlformats.org/officeDocument/2006/relationships/image" Target="../media/image25.png"/><Relationship Id="rId10" Type="http://schemas.openxmlformats.org/officeDocument/2006/relationships/image" Target="../media/image23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428728" y="3143248"/>
            <a:ext cx="6643734" cy="1143008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ru-RU" sz="8000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Игрушки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60648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3059832" y="548680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27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2204864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1844824"/>
            <a:ext cx="5715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60648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1844824"/>
            <a:ext cx="785813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2895890">
            <a:off x="2975770" y="5190331"/>
            <a:ext cx="78581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429000"/>
            <a:ext cx="92868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620688"/>
            <a:ext cx="923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260648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38956">
            <a:off x="3222625" y="4937125"/>
            <a:ext cx="10922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3203848" y="548680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2348880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476672"/>
            <a:ext cx="5715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84432">
            <a:off x="7581900" y="5067300"/>
            <a:ext cx="9525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332656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2060848"/>
            <a:ext cx="785813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284984"/>
            <a:ext cx="92868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4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548680"/>
            <a:ext cx="923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260648"/>
            <a:ext cx="442311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00375" y="428625"/>
            <a:ext cx="45720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Спасибо!</a:t>
            </a:r>
          </a:p>
        </p:txBody>
      </p:sp>
      <p:grpSp>
        <p:nvGrpSpPr>
          <p:cNvPr id="13315" name="Группа 16"/>
          <p:cNvGrpSpPr>
            <a:grpSpLocks/>
          </p:cNvGrpSpPr>
          <p:nvPr/>
        </p:nvGrpSpPr>
        <p:grpSpPr bwMode="auto">
          <a:xfrm>
            <a:off x="4500563" y="1714500"/>
            <a:ext cx="4429125" cy="4572000"/>
            <a:chOff x="4500562" y="1714488"/>
            <a:chExt cx="4429157" cy="4572032"/>
          </a:xfrm>
        </p:grpSpPr>
        <p:pic>
          <p:nvPicPr>
            <p:cNvPr id="13326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00562" y="1714488"/>
              <a:ext cx="4423151" cy="1571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7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00562" y="3286124"/>
              <a:ext cx="4429155" cy="1590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8" name="Picture 5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00563" y="4893084"/>
              <a:ext cx="4429156" cy="1393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2348880"/>
            <a:ext cx="100811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1988840"/>
            <a:ext cx="5715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84432">
            <a:off x="7581900" y="5067300"/>
            <a:ext cx="9525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60648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1988840"/>
            <a:ext cx="785813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3429000"/>
            <a:ext cx="92868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620688"/>
            <a:ext cx="923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FF0000"/>
                </a:solidFill>
                <a:latin typeface="Arial" charset="0"/>
                <a:cs typeface="Arial" charset="0"/>
              </a:rPr>
              <a:t>Использован ресурс: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2"/>
              </a:rPr>
              <a:t>http://www.binbin.net/photos/universe-of-imagination/pol/polka-dot-stacking-rings.jpg</a:t>
            </a:r>
            <a:r>
              <a:rPr lang="ru-RU" dirty="0" smtClean="0"/>
              <a:t> - пирамидка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3"/>
              </a:rPr>
              <a:t>http://babytoys.ua/img/news/ZL08_681.jpg</a:t>
            </a:r>
            <a:r>
              <a:rPr lang="ru-RU" dirty="0" smtClean="0"/>
              <a:t> - </a:t>
            </a:r>
            <a:r>
              <a:rPr lang="ru-RU" dirty="0" err="1" smtClean="0"/>
              <a:t>чебурашка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4"/>
              </a:rPr>
              <a:t>http://earth911.com/wp-content/uploads/2008/09/toy-blocks.jpg</a:t>
            </a:r>
            <a:r>
              <a:rPr lang="ru-RU" dirty="0" smtClean="0"/>
              <a:t> -кубики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5"/>
              </a:rPr>
              <a:t>http://www.empire-toys.kiev.ua/wp-content/uploads/2010/04/0000244036b-300x300.jpg</a:t>
            </a:r>
            <a:r>
              <a:rPr lang="ru-RU" dirty="0" smtClean="0"/>
              <a:t> - собачка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6"/>
              </a:rPr>
              <a:t>http://i011.radikal.ru/0806/8d/72aabc511b47t.jpg</a:t>
            </a:r>
            <a:r>
              <a:rPr lang="ru-RU" dirty="0" smtClean="0"/>
              <a:t> - зайчик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7"/>
              </a:rPr>
              <a:t>http://savok.org/uploads/posts/2009-02/1235850989_m94il.jpg</a:t>
            </a:r>
            <a:r>
              <a:rPr lang="ru-RU" dirty="0" smtClean="0"/>
              <a:t> - мяч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8"/>
              </a:rPr>
              <a:t>http://www.child-toys.ru/img/catalog/7514_s.jpg</a:t>
            </a:r>
            <a:r>
              <a:rPr lang="ru-RU" dirty="0" smtClean="0"/>
              <a:t> - слоник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9"/>
              </a:rPr>
              <a:t>http://kpoxa.kharkov.ua/images/news/22095.jpg</a:t>
            </a:r>
            <a:r>
              <a:rPr lang="ru-RU" dirty="0" smtClean="0"/>
              <a:t> - машина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10"/>
              </a:rPr>
              <a:t>http://weblinks.ru/upload/3e/f8/15/85/6f579e69.jpg</a:t>
            </a:r>
            <a:r>
              <a:rPr lang="ru-RU" dirty="0" smtClean="0">
                <a:hlinkClick r:id="rId10"/>
              </a:rPr>
              <a:t>-</a:t>
            </a:r>
            <a:r>
              <a:rPr lang="ru-RU" dirty="0" smtClean="0"/>
              <a:t> матрёшка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11"/>
              </a:rPr>
              <a:t>http://babiki.ru/uploads/images/e/e/6/3/133/e3bbfbe121.jpg</a:t>
            </a:r>
            <a:r>
              <a:rPr lang="ru-RU" dirty="0" smtClean="0"/>
              <a:t> - кукла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12"/>
              </a:rPr>
              <a:t>http://aida.ucoz.ru/load/7-1-0-67?lVDfKB</a:t>
            </a:r>
            <a:r>
              <a:rPr lang="ru-RU" dirty="0" smtClean="0">
                <a:hlinkClick r:id="rId12"/>
              </a:rPr>
              <a:t>-</a:t>
            </a:r>
            <a:r>
              <a:rPr lang="ru-RU" dirty="0" smtClean="0"/>
              <a:t> шаблон презентации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2452688"/>
            <a:ext cx="2357437" cy="37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1000125" y="714375"/>
            <a:ext cx="642937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Помоги Танюшке </a:t>
            </a:r>
          </a:p>
          <a:p>
            <a:pPr>
              <a:defRPr/>
            </a:pP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Разложить игрушки.</a:t>
            </a: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13" y="4500563"/>
            <a:ext cx="665162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69783">
            <a:off x="5480050" y="3479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9FBF8"/>
              </a:clrFrom>
              <a:clrTo>
                <a:srgbClr val="F9FB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75" y="2286000"/>
            <a:ext cx="20002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2602494">
            <a:off x="5926138" y="4992688"/>
            <a:ext cx="857250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AFCF9"/>
              </a:clrFrom>
              <a:clrTo>
                <a:srgbClr val="FAFC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38956">
            <a:off x="868363" y="2797175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821500">
            <a:off x="4419600" y="5003800"/>
            <a:ext cx="7778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845927">
            <a:off x="1593850" y="423703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5500688"/>
            <a:ext cx="11699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836712"/>
            <a:ext cx="3888432" cy="1355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845927">
            <a:off x="1379538" y="423703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4357688"/>
            <a:ext cx="665162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CFC"/>
              </a:clrFrom>
              <a:clrTo>
                <a:srgbClr val="FE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69783">
            <a:off x="3622675" y="3479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38" y="2714625"/>
            <a:ext cx="20002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AFCF9"/>
              </a:clrFrom>
              <a:clrTo>
                <a:srgbClr val="FAFC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38956">
            <a:off x="439738" y="3225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821500">
            <a:off x="2276475" y="4860925"/>
            <a:ext cx="7778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12318">
            <a:off x="825500" y="5002213"/>
            <a:ext cx="604838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13313" y="2071688"/>
            <a:ext cx="4022725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2602494">
            <a:off x="3497263" y="4992688"/>
            <a:ext cx="857250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Прямоугольник 12"/>
          <p:cNvSpPr>
            <a:spLocks noChangeArrowheads="1"/>
          </p:cNvSpPr>
          <p:nvPr/>
        </p:nvSpPr>
        <p:spPr bwMode="auto">
          <a:xfrm>
            <a:off x="0" y="620688"/>
            <a:ext cx="507206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В названии </a:t>
            </a:r>
            <a:r>
              <a:rPr lang="ru-RU" sz="3200" dirty="0" smtClean="0">
                <a:solidFill>
                  <a:srgbClr val="FF0000"/>
                </a:solidFill>
              </a:rPr>
              <a:t>игрушки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Ты слоги посчитай</a:t>
            </a:r>
            <a:endParaRPr lang="ru-RU" sz="3200" dirty="0">
              <a:solidFill>
                <a:srgbClr val="FF0000"/>
              </a:solidFill>
            </a:endParaRPr>
          </a:p>
          <a:p>
            <a:r>
              <a:rPr lang="ru-RU" sz="3200" dirty="0">
                <a:solidFill>
                  <a:srgbClr val="FF0000"/>
                </a:solidFill>
              </a:rPr>
              <a:t>На полку с этим номером </a:t>
            </a:r>
            <a:r>
              <a:rPr lang="ru-RU" sz="3200" dirty="0" smtClean="0">
                <a:solidFill>
                  <a:srgbClr val="FF0000"/>
                </a:solidFill>
              </a:rPr>
              <a:t>Игрушку прибирай.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04664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2699792" y="476672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688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5214938"/>
            <a:ext cx="78581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260648"/>
            <a:ext cx="442277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821500">
            <a:off x="763588" y="5068888"/>
            <a:ext cx="708025" cy="110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3131840" y="620688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404664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404664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4643438"/>
            <a:ext cx="11430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2699792" y="476672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2348880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404664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32656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96133">
            <a:off x="639763" y="4940300"/>
            <a:ext cx="925512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2915816" y="548680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200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2276872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332656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501008"/>
            <a:ext cx="92868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32656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7F1F1"/>
              </a:clrFrom>
              <a:clrTo>
                <a:srgbClr val="F7F1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69783">
            <a:off x="3189288" y="5046663"/>
            <a:ext cx="1116012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2987824" y="692696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2348880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04664"/>
            <a:ext cx="78581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356992"/>
            <a:ext cx="92868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692696"/>
            <a:ext cx="923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260648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1714500"/>
            <a:ext cx="4422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856987">
            <a:off x="2844800" y="5507038"/>
            <a:ext cx="128587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4892675"/>
            <a:ext cx="442912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2771800" y="476672"/>
            <a:ext cx="1214438" cy="642938"/>
          </a:xfrm>
          <a:prstGeom prst="actionButtonForwardNex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46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548680"/>
            <a:ext cx="923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286125"/>
            <a:ext cx="4429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2276872"/>
            <a:ext cx="1270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2060848"/>
            <a:ext cx="5715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0"/>
            <a:ext cx="857250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429000"/>
            <a:ext cx="928687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963" y="928688"/>
            <a:ext cx="3070225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13" y="5357813"/>
            <a:ext cx="7858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81</Words>
  <Application>Microsoft Office PowerPoint</Application>
  <PresentationFormat>Экран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 ресурс: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Дима</dc:creator>
  <cp:lastModifiedBy>Пользователь Windows</cp:lastModifiedBy>
  <cp:revision>103</cp:revision>
  <dcterms:created xsi:type="dcterms:W3CDTF">2010-09-11T08:27:59Z</dcterms:created>
  <dcterms:modified xsi:type="dcterms:W3CDTF">2024-07-17T06:39:33Z</dcterms:modified>
</cp:coreProperties>
</file>