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7"/>
  </p:notesMasterIdLst>
  <p:sldIdLst>
    <p:sldId id="264" r:id="rId2"/>
    <p:sldId id="265" r:id="rId3"/>
    <p:sldId id="263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A9742-B860-4331-90CA-49F0BAD1B71A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8E730-AA45-402A-A5E8-FDC74B308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02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98E730-AA45-402A-A5E8-FDC74B3088E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3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226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10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32429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949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6119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242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58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58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850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24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0571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1465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9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6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6734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645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1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60648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Речевые игры </a:t>
            </a:r>
            <a:br>
              <a:rPr lang="ru-RU" b="1" dirty="0" smtClean="0"/>
            </a:br>
            <a:r>
              <a:rPr lang="ru-RU" b="1" dirty="0" smtClean="0"/>
              <a:t>в образовательной деятельности </a:t>
            </a:r>
            <a:br>
              <a:rPr lang="ru-RU" b="1" dirty="0" smtClean="0"/>
            </a:b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026" name="Picture 2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" y="2256740"/>
            <a:ext cx="6348413" cy="3689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68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6225" y="260648"/>
            <a:ext cx="6347713" cy="13208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2"/>
                </a:solidFill>
              </a:rPr>
              <a:t>Воспитание слухового восприятия и развитие фонематического слуха</a:t>
            </a:r>
            <a:endParaRPr lang="ru-RU" sz="3600" dirty="0">
              <a:solidFill>
                <a:schemeClr val="tx2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 smtClean="0"/>
              <a:t>«Флажки»</a:t>
            </a:r>
          </a:p>
          <a:p>
            <a:r>
              <a:rPr lang="ru-RU" sz="3600" b="1" dirty="0" smtClean="0"/>
              <a:t>«Учитель»</a:t>
            </a:r>
          </a:p>
          <a:p>
            <a:r>
              <a:rPr lang="ru-RU" sz="3600" b="1" dirty="0" smtClean="0"/>
              <a:t>«Поэты»</a:t>
            </a:r>
          </a:p>
          <a:p>
            <a:r>
              <a:rPr lang="ru-RU" sz="3600" b="1" dirty="0" smtClean="0"/>
              <a:t>«Повтори, как я»</a:t>
            </a:r>
          </a:p>
          <a:p>
            <a:r>
              <a:rPr lang="ru-RU" sz="3600" b="1" dirty="0" smtClean="0"/>
              <a:t>«Найди и покажи»</a:t>
            </a:r>
          </a:p>
          <a:p>
            <a:r>
              <a:rPr lang="ru-RU" sz="3600" b="1" dirty="0" smtClean="0"/>
              <a:t>«Хлопушка»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94730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C_\Documents\ЛОГОПЕД\ТПМПК Радуга\СЕМИНАР млад возр\карт\uprazhnenija-jazych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4608512" cy="1870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276" y="-6273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</a:rPr>
              <a:t>Звуковая культура речи</a:t>
            </a:r>
            <a:r>
              <a:rPr lang="en-US" b="1" dirty="0"/>
              <a:t/>
            </a:r>
            <a:br>
              <a:rPr lang="en-US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120680"/>
          </a:xfrm>
        </p:spPr>
        <p:txBody>
          <a:bodyPr>
            <a:normAutofit/>
          </a:bodyPr>
          <a:lstStyle/>
          <a:p>
            <a:r>
              <a:rPr lang="ru-RU" sz="2800" b="1" dirty="0"/>
              <a:t>Артикуляционная гимнастика</a:t>
            </a:r>
          </a:p>
          <a:p>
            <a:pPr marL="0" indent="0">
              <a:buNone/>
            </a:pPr>
            <a:endParaRPr lang="ru-RU" sz="2800" b="1" dirty="0" smtClean="0"/>
          </a:p>
          <a:p>
            <a:pPr marL="0" indent="0">
              <a:buNone/>
            </a:pPr>
            <a:endParaRPr lang="ru-RU" sz="2800" b="1" dirty="0"/>
          </a:p>
          <a:p>
            <a:pPr marL="0" indent="0">
              <a:buNone/>
            </a:pPr>
            <a:endParaRPr lang="ru-RU" sz="2800" b="1" dirty="0"/>
          </a:p>
          <a:p>
            <a:r>
              <a:rPr lang="ru-RU" sz="2800" b="1" dirty="0" smtClean="0"/>
              <a:t>Дыхательная </a:t>
            </a:r>
            <a:r>
              <a:rPr lang="ru-RU" sz="2800" b="1" dirty="0"/>
              <a:t>гимнастика</a:t>
            </a:r>
          </a:p>
          <a:p>
            <a:endParaRPr lang="ru-RU" sz="2800" b="1" dirty="0" smtClean="0"/>
          </a:p>
          <a:p>
            <a:endParaRPr lang="ru-RU" sz="2800" b="1" dirty="0"/>
          </a:p>
          <a:p>
            <a:endParaRPr lang="ru-RU" sz="2800" b="1" dirty="0"/>
          </a:p>
          <a:p>
            <a:r>
              <a:rPr lang="ru-RU" sz="2800" b="1" dirty="0"/>
              <a:t>Голосовая гимнастика</a:t>
            </a:r>
          </a:p>
          <a:p>
            <a:endParaRPr lang="ru-RU" sz="2800" b="1" dirty="0"/>
          </a:p>
        </p:txBody>
      </p:sp>
      <p:pic>
        <p:nvPicPr>
          <p:cNvPr id="2052" name="Picture 4" descr="C:\C_\Documents\ЛОГОПЕД\ТПМПК Радуга\СЕМИНАР млад возр\карт\slide-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01" y="3346649"/>
            <a:ext cx="1911203" cy="155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C_\Documents\ЛОГОПЕД\ТПМПК Радуга\СЕМИНАР млад возр\карт\a95acc01a70b092342c6bd25b495ee89.jp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1062" y="3356535"/>
            <a:ext cx="2537385" cy="155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C_\Documents\ЛОГОПЕД\ТПМПК Радуга\СЕМИНАР млад возр\карт\Des-bull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127" y="3346649"/>
            <a:ext cx="2959673" cy="1559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C_\Documents\ЛОГОПЕД\ТПМПК Радуга\СЕМИНАР млад возр\карт\img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550" y="5503465"/>
            <a:ext cx="1806047" cy="1354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C_\Documents\ЛОГОПЕД\ТПМПК Радуга\СЕМИНАР млад возр\карт\slajd1-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512" y="5482887"/>
            <a:ext cx="993138" cy="137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C_\Documents\ЛОГОПЕД\ТПМПК Радуга\СЕМИНАР млад возр\карт\img3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145" y="5511961"/>
            <a:ext cx="1794720" cy="1346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C_\Documents\ЛОГОПЕД\ТПМПК Радуга\СЕМИНАР млад возр\карт\2809631.jpe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5473483"/>
            <a:ext cx="1474697" cy="138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C:\C_\Documents\ЛОГОПЕД\ТПМПК Радуга\СЕМИНАР млад возр\карт\img2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974" y="5482887"/>
            <a:ext cx="1833486" cy="1375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58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2"/>
                </a:solidFill>
              </a:rPr>
              <a:t>Формирование словаря</a:t>
            </a:r>
            <a:endParaRPr lang="ru-RU" sz="40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/>
              <a:t>«Чьи детки?»</a:t>
            </a:r>
          </a:p>
          <a:p>
            <a:r>
              <a:rPr lang="ru-RU" sz="3600" b="1" dirty="0" smtClean="0"/>
              <a:t>«Кто как кричит?»</a:t>
            </a:r>
          </a:p>
          <a:p>
            <a:r>
              <a:rPr lang="ru-RU" sz="3600" b="1" dirty="0" smtClean="0"/>
              <a:t>«Угадай игрушку»</a:t>
            </a:r>
          </a:p>
          <a:p>
            <a:r>
              <a:rPr lang="ru-RU" sz="3600" b="1" dirty="0" smtClean="0"/>
              <a:t>«Что за предмет?»</a:t>
            </a:r>
          </a:p>
          <a:p>
            <a:r>
              <a:rPr lang="ru-RU" sz="3600" b="1" dirty="0" smtClean="0"/>
              <a:t>«Олины помощники»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758154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914729" cy="1320800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2"/>
                </a:solidFill>
              </a:rPr>
              <a:t>Формирование грамматического строя речи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/>
              <a:t>«Бедняк – богач» </a:t>
            </a:r>
            <a:endParaRPr lang="ru-RU" sz="3600" b="1" dirty="0" smtClean="0"/>
          </a:p>
          <a:p>
            <a:r>
              <a:rPr lang="ru-RU" sz="3600" b="1" dirty="0"/>
              <a:t>«Жадина</a:t>
            </a:r>
            <a:r>
              <a:rPr lang="ru-RU" sz="3600" b="1" dirty="0" smtClean="0"/>
              <a:t>»</a:t>
            </a:r>
          </a:p>
          <a:p>
            <a:r>
              <a:rPr lang="ru-RU" sz="3600" b="1" dirty="0"/>
              <a:t>«Назови ласково» </a:t>
            </a:r>
            <a:endParaRPr lang="ru-RU" sz="3600" b="1" dirty="0" smtClean="0"/>
          </a:p>
          <a:p>
            <a:r>
              <a:rPr lang="ru-RU" sz="3600" b="1" dirty="0" smtClean="0"/>
              <a:t>«</a:t>
            </a:r>
            <a:r>
              <a:rPr lang="ru-RU" sz="3600" b="1" dirty="0"/>
              <a:t>Сосчитай» </a:t>
            </a:r>
            <a:endParaRPr lang="ru-RU" sz="3600" b="1" dirty="0" smtClean="0"/>
          </a:p>
          <a:p>
            <a:r>
              <a:rPr lang="ru-RU" sz="3600" b="1" dirty="0" smtClean="0"/>
              <a:t>«Скажи </a:t>
            </a:r>
            <a:r>
              <a:rPr lang="ru-RU" sz="3600" b="1" dirty="0"/>
              <a:t>со словом… Я, ТЫ, ОН, ОНА, ОНИ, МЫ» </a:t>
            </a:r>
          </a:p>
          <a:p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212027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</TotalTime>
  <Words>102</Words>
  <Application>Microsoft Office PowerPoint</Application>
  <PresentationFormat>Экран (4:3)</PresentationFormat>
  <Paragraphs>31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Trebuchet MS</vt:lpstr>
      <vt:lpstr>Wingdings 3</vt:lpstr>
      <vt:lpstr>Грань</vt:lpstr>
      <vt:lpstr>Речевые игры  в образовательной деятельности  </vt:lpstr>
      <vt:lpstr>Воспитание слухового восприятия и развитие фонематического слуха</vt:lpstr>
      <vt:lpstr>Звуковая культура речи </vt:lpstr>
      <vt:lpstr>Формирование словаря</vt:lpstr>
      <vt:lpstr>Формирование грамматического строя речи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ЗАНЯТИЯ ПО РАЗВИТИЮ РЕЧИ ДЕТЕЙ МЛАДШЕГО ДОШКОЛЬНОГО ВОЗРАСТА </dc:title>
  <dc:creator>User</dc:creator>
  <cp:lastModifiedBy>Локен</cp:lastModifiedBy>
  <cp:revision>19</cp:revision>
  <dcterms:created xsi:type="dcterms:W3CDTF">2020-02-24T15:26:42Z</dcterms:created>
  <dcterms:modified xsi:type="dcterms:W3CDTF">2025-04-12T11:58:43Z</dcterms:modified>
</cp:coreProperties>
</file>