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38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6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987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5394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314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6643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77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39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37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10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70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67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37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13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91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76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26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4F1B62-5D0D-417B-BB1E-3708B8D49EB0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80190FA-B0E0-4BCC-8AE3-1EC2B2949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891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asotaimedicina.ru/treatment/speech-therapy/articulation-gymnastics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asotaimedicina.ru/treatment/speech-therapy/massage" TargetMode="External"/><Relationship Id="rId2" Type="http://schemas.openxmlformats.org/officeDocument/2006/relationships/hyperlink" Target="https://www.krasotaimedicina.ru/treatment/speech-therapy/articulation-gymnastic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Развитие мелкой моторики рук у детей с ЗПР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19108" y="4487811"/>
            <a:ext cx="3926425" cy="1947333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Выполнила: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Тарасенко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Дидимма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Андреевна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Группа № 10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675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7398" y="2427304"/>
            <a:ext cx="8534400" cy="1507067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 !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33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9700" y="257577"/>
            <a:ext cx="11011437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0" i="0" dirty="0" smtClean="0">
              <a:solidFill>
                <a:schemeClr val="bg1">
                  <a:lumMod val="95000"/>
                  <a:lumOff val="5000"/>
                </a:schemeClr>
              </a:solidFill>
              <a:effectLst/>
              <a:latin typeface="Open Sans"/>
            </a:endParaRPr>
          </a:p>
          <a:p>
            <a:pPr algn="just"/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Моторика рук - совокупность двигательных реакций, умений, навыков и сложных двигательных действий, свойственных человеку. (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1989). Моторика рук - совокупность двигательных реакций, умений, навыков и сложных двигательных действий, свойственных 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человеку.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i="0" dirty="0" smtClean="0">
              <a:solidFill>
                <a:schemeClr val="bg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Мелкая моторика рук взаимодействует с такими высшими свойствами сознания, как внимание, мышление, </a:t>
            </a:r>
            <a:r>
              <a:rPr lang="ru-RU" sz="3200" i="0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оптико</a:t>
            </a:r>
            <a:r>
              <a:rPr lang="ru-RU" sz="320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пространственное восприятие (координация), воображение, наблюдательность, зрительная и двигательная память, речь.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51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9397" y="270456"/>
            <a:ext cx="110758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0" dirty="0" smtClean="0">
                <a:solidFill>
                  <a:srgbClr val="1B1C2A"/>
                </a:solidFill>
                <a:effectLst/>
                <a:latin typeface="Open Sans"/>
              </a:rPr>
              <a:t>Игра в жизни дошкольника — это основной вид деятельности. Через игру он знакомится с окружающим миром, у него формируется психика, происходит становление личности и физическое развитие. </a:t>
            </a:r>
          </a:p>
          <a:p>
            <a:pPr algn="just"/>
            <a:r>
              <a:rPr lang="ru-RU" sz="2800" i="0" dirty="0" smtClean="0">
                <a:solidFill>
                  <a:srgbClr val="1B1C2A"/>
                </a:solidFill>
                <a:effectLst/>
                <a:latin typeface="Open Sans"/>
              </a:rPr>
              <a:t>Упражнения, связанные с улучшением мелкой моторики, часто построены на повторении небольших движений пальцами. Ребёнку быстро надоест выполнять такую работу, если не подать её в виде игры. Игровая деятельность повышает настроение, развивает воображение и </a:t>
            </a:r>
            <a:r>
              <a:rPr lang="ru-RU" sz="2800" i="0" dirty="0" smtClean="0">
                <a:solidFill>
                  <a:srgbClr val="1B1C2A"/>
                </a:solidFill>
                <a:effectLst/>
                <a:latin typeface="Open Sans"/>
              </a:rPr>
              <a:t>фантазию.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2949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4345"/>
            <a:ext cx="1206750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                           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мелкой моторики у здорового ребенка проходит в несколько этапов:</a:t>
            </a:r>
          </a:p>
          <a:p>
            <a:pPr algn="just"/>
            <a:endParaRPr lang="ru-RU" b="1" dirty="0">
              <a:solidFill>
                <a:srgbClr val="000000"/>
              </a:solidFill>
              <a:latin typeface="PT Sans"/>
            </a:endParaRP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2-3 месяца. На этом этапе ребенок активно интересуется окружающим его миром, изучая его через осязание. Он проявляет интерес к предметам и игрушкам, хватает родителей за пальцы, ощупывает свое тело. Все это дает ему четкое разграничение, где он, а где окружающие его объекты.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3-6 месяцев. Малыши тянут свои руки в рот, что совпадает с этапом прорезывания первых зубов, т.е. ребенок пытается таким образом избавить себя от зуда. Это одни из первых его осознанных движений в жизни. Малыш начинает уже сам тянуться к игрушкам и предметам, которые вызывают у него интерес.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8-12 месяцев. Активное взаимодействие с предметами – малыш берет их, перекладывает из одной руки в другую. Может складывать вещи в коробку. Как правило, он берет предметы указательным и большим пальцем.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106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253" y="793355"/>
            <a:ext cx="1204174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год. Дети активно подражают взрослым. К примеру, он может увидеть, как мама толкает ему игрушечную машинку и повторить за ней это действие. Ребенок начинает рисовать, но пока это не выглядит чем-то сформированным и осознанным.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12-18 месяцев. С этого возраста ребенок уже умеет держать в руках карандаш, ложку и т.д. Дети могут сами снять обертку с конфеты. Начинаются более активные игры, постройка башен из кубиков и т.д.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18-24 месяца. Ребенок может переворачивать по одной странице из книги, а не все сразу. На этом этапе уже есть понимание формы предметов, т.е. ребенок может поместить пирамидку (кубик, шар) в соответствующее отверстие. У некоторых детей получается переливать воду из одной емкости в другую.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615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3036"/>
            <a:ext cx="1177129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24-36 месяцев. Ребенок может быть занят игрой с пластилином, работой с песком и глиной. Дети уже открывают ящики у стола, могут достать оттуда все содержимое. Улучшаются навыки рисования – теперь это уже не хаотичные линии, а простейшие фигуры.</a:t>
            </a:r>
          </a:p>
          <a:p>
            <a:pPr algn="just"/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3-4 года. Дети уже могут обводить контуры, строить более высокие постройки из кубиков.</a:t>
            </a:r>
          </a:p>
          <a:p>
            <a:pPr algn="just"/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4-5 лет. Дети могут раскрашивать картинки, рисовать карандашом. Как правило, на этом этапе ребенок активно лепит из пластилина, может переписывать печатные буквы и сам завязывать шнурки. Рисунок становится более осознанным – на доме может появится труба, окна и т.д.</a:t>
            </a:r>
          </a:p>
          <a:p>
            <a:pPr algn="just"/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5-6 лет. Дети могут вырезать предметы из бумаги и картона. Ребенок уже может писать, рисовать простые геометрические фигуры, цифры, буквы (некоторым нужен образец для этого).</a:t>
            </a:r>
            <a:endParaRPr lang="ru-RU" sz="2800" b="0" i="0" dirty="0">
              <a:solidFill>
                <a:schemeClr val="bg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21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5004" y="555199"/>
            <a:ext cx="1151371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большинства детей с задержкой психического развития отмечается низкий уровень </a:t>
            </a:r>
            <a:r>
              <a:rPr lang="ru-RU" sz="2800" b="0" i="0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тонких движений пальцев рук, а также отставание в развитии общей моторики. Главным образом страдает техника движений и двигательные качества. У большинства детей пальцы малоподвижны, движения их отличаются неточностью или несогласованностью. Отмечаются нарушения координации, темповые расстройства, утомляемость и истощаемость движений. Это мешает им в овладении навыков самообслуживания.</a:t>
            </a:r>
          </a:p>
          <a:p>
            <a:pPr algn="just"/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задержкой в развитии держат ложку в кулаке, не умеют застегивать пуговицы, завязывать шнурки. Они испытывают трудности в работе с конструктором, мозаикой,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пазлами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Неправильно держат ножницы в руках. Часто отказываются рисовать потому, что большинство детей плохо владеет карандашом, линии рисунка в основном получаются кривые, неточные и слабые. </a:t>
            </a:r>
          </a:p>
        </p:txBody>
      </p:sp>
    </p:spTree>
    <p:extLst>
      <p:ext uri="{BB962C8B-B14F-4D97-AF65-F5344CB8AC3E}">
        <p14:creationId xmlns:p14="http://schemas.microsoft.com/office/powerpoint/2010/main" val="1970174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3498" y="425003"/>
            <a:ext cx="68333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i="0" u="none" strike="noStrike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Коррекция нарушений мелкой моторики у детей</a:t>
            </a:r>
            <a:endParaRPr lang="ru-RU" sz="2800" b="1" i="0" u="none" strike="noStrike" dirty="0">
              <a:solidFill>
                <a:schemeClr val="bg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3790" y="1534199"/>
            <a:ext cx="1022582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i="0" u="none" strike="noStrike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 среда</a:t>
            </a:r>
          </a:p>
          <a:p>
            <a:pPr algn="just" fontAlgn="base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направленная на развитие координации движений и мелкой моторики, полезна всем детям без исключения и особенно контингенту с ее нарушением. С раннего детства рекомендуется организовать вокруг ребенка развивающую среду. В игровом арсенале детей должны быть шнуровки, сенсорные мешочки, пальчиковые краски,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бизиборды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«сухие бассейны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Проводится самомассаж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кистей рук,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суджок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-терапия. Для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активизации артикуляционной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моторики проводится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артикуляционная </a:t>
            </a:r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гимнастика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 повторение детских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потешек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сочетающихся с движениями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58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67081" y="926137"/>
            <a:ext cx="37589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800" b="1" i="0" u="none" strike="noStrike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помощь</a:t>
            </a:r>
            <a:endParaRPr lang="ru-RU" sz="2800" b="1" i="0" u="none" strike="noStrike" dirty="0">
              <a:solidFill>
                <a:schemeClr val="bg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67565" y="1449357"/>
            <a:ext cx="99817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Детям с ограниченными возможностями здоровья требуется специальная помощь.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16677" y="2477158"/>
            <a:ext cx="1048340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плохо развитой мелкой моторикой нуждаются в логопедической помощи. На логопедических занятиях используются пальчиковые игры, самомассаж кистей рук,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суджок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-терапия. Для активизации артикуляционной моторики проводится</a:t>
            </a:r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0" i="0" strike="noStrike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артикуляционная гимнастика</a:t>
            </a:r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b="0" i="0" strike="noStrike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логопедический массаж</a:t>
            </a:r>
            <a:r>
              <a:rPr lang="ru-RU" sz="2800" b="0" i="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внимание уделяется подготовке руки к письму: выполнению упражнений на обводку, раскрашивание, штриховку, написанию графических диктантов.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77656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97</TotalTime>
  <Words>789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Century Gothic</vt:lpstr>
      <vt:lpstr>Open Sans</vt:lpstr>
      <vt:lpstr>PT Sans</vt:lpstr>
      <vt:lpstr>Times New Roman</vt:lpstr>
      <vt:lpstr>Wingdings 3</vt:lpstr>
      <vt:lpstr>Сектор</vt:lpstr>
      <vt:lpstr>Развитие мелкой моторики рук у детей с ЗПР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мелкой моторики рук у детей с ЗПР</dc:title>
  <dc:creator/>
  <cp:lastModifiedBy>Локен</cp:lastModifiedBy>
  <cp:revision>9</cp:revision>
  <dcterms:created xsi:type="dcterms:W3CDTF">2023-03-20T16:17:05Z</dcterms:created>
  <dcterms:modified xsi:type="dcterms:W3CDTF">2025-04-12T14:30:52Z</dcterms:modified>
</cp:coreProperties>
</file>