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2" r:id="rId3"/>
    <p:sldId id="259" r:id="rId4"/>
    <p:sldId id="261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47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22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95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12" Type="http://schemas.openxmlformats.org/officeDocument/2006/relationships/image" Target="../media/image59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7235" y="459568"/>
            <a:ext cx="9639993" cy="128610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МАДОУ - детский сад общеразвивающего вида № 134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60966" y="1641764"/>
            <a:ext cx="5982393" cy="240653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В МАДОУ функционирует 11 групп общеразвивающей направленности.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Работают: 11 воспитателей,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2 инструктора по физической культуре,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2 музыкальных работника,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1 учитель – логопед,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1 педагог – психолог.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762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3631" y="139216"/>
            <a:ext cx="5962996" cy="1143000"/>
          </a:xfrm>
        </p:spPr>
        <p:txBody>
          <a:bodyPr>
            <a:noAutofit/>
          </a:bodyPr>
          <a:lstStyle/>
          <a:p>
            <a:pPr algn="r"/>
            <a:r>
              <a:rPr lang="ru-RU" sz="3200" i="1" dirty="0"/>
              <a:t>Физическое развитие </a:t>
            </a:r>
            <a:r>
              <a:rPr lang="ru-RU" sz="3200" i="1" dirty="0" smtClean="0"/>
              <a:t>детей</a:t>
            </a:r>
            <a:endParaRPr lang="ru-RU" sz="3200" i="1" dirty="0"/>
          </a:p>
        </p:txBody>
      </p:sp>
      <p:pic>
        <p:nvPicPr>
          <p:cNvPr id="4" name="Picture 4" descr="C:\Users\Наталья\Desktop\НОД\20130131_15013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1762" y="697697"/>
            <a:ext cx="2016224" cy="2509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C:\Users\Наталья\Desktop\НОД\20130131_1502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0016" y="1071872"/>
            <a:ext cx="2592288" cy="2231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d:\ДОУ\Desktop\Новая папка\IMG_20200121_1011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60097">
            <a:off x="8071421" y="3024903"/>
            <a:ext cx="2379354" cy="3172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d:\ДОУ\Desktop\Новая папка\IMG_20190117_1113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18162">
            <a:off x="2565982" y="2894692"/>
            <a:ext cx="2342896" cy="3123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C:\Users\Наталья\Desktop\физич.разв\20130221_10401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392" y="1016036"/>
            <a:ext cx="2700900" cy="2340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C:\Users\Наталья\Desktop\физич.разв\20140402_09403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375" y="3642730"/>
            <a:ext cx="2506871" cy="22004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2430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79" y="3021625"/>
            <a:ext cx="2386360" cy="30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d:\ДОУ\Desktop\Новая папка\IMG_20200227_1032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7655" y="504141"/>
            <a:ext cx="3197989" cy="2398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1188">
            <a:off x="893403" y="686808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308" y="3628472"/>
            <a:ext cx="2253427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d:\ДОУ\Desktop\Новая папка\IMG_20200227_1038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3793" y="772655"/>
            <a:ext cx="3323862" cy="2492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Наталья\Desktop\развлечения\P304127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142" y="3736248"/>
            <a:ext cx="2932962" cy="2520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99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226" y="0"/>
            <a:ext cx="10972800" cy="1143000"/>
          </a:xfrm>
        </p:spPr>
        <p:txBody>
          <a:bodyPr>
            <a:normAutofit/>
          </a:bodyPr>
          <a:lstStyle/>
          <a:p>
            <a:pPr algn="r"/>
            <a:r>
              <a:rPr lang="ru-RU" sz="3200" i="1" dirty="0"/>
              <a:t>Социально-коммуникативное развитие </a:t>
            </a:r>
            <a:r>
              <a:rPr lang="ru-RU" sz="3200" i="1" dirty="0" smtClean="0"/>
              <a:t>детей</a:t>
            </a:r>
            <a:endParaRPr lang="ru-RU" sz="3200" i="1" dirty="0"/>
          </a:p>
        </p:txBody>
      </p:sp>
      <p:pic>
        <p:nvPicPr>
          <p:cNvPr id="4" name="Picture 5" descr="C:\Users\Наталья\Desktop\театр\20130423_1018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29791">
            <a:off x="4546679" y="1290732"/>
            <a:ext cx="2539970" cy="1612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 descr="C:\Users\Наталья\Desktop\свободн. деят\20140326_1120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92144" y="1340769"/>
            <a:ext cx="2592288" cy="1999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7" descr="C:\Users\Наталья\Desktop\свободн. деят\20140326_1118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64085">
            <a:off x="7420145" y="3598456"/>
            <a:ext cx="2886053" cy="2248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5" descr="C:\Users\Наталья\Desktop\развлечения\P90128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072386">
            <a:off x="4947979" y="4410955"/>
            <a:ext cx="2633553" cy="1945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7" descr="C:\Users\Наталья\Desktop\театр\P903184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19537" y="836713"/>
            <a:ext cx="2520280" cy="2042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Наталья\Desktop\НОД\20140416_09520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32760" y="2878991"/>
            <a:ext cx="3014114" cy="2115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9454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d:\ДОУ\Desktop\Новая папка\IMG_20190923_101819.jpg"/>
          <p:cNvPicPr>
            <a:picLocks noChangeAspect="1" noChangeArrowheads="1"/>
          </p:cNvPicPr>
          <p:nvPr/>
        </p:nvPicPr>
        <p:blipFill>
          <a:blip r:embed="rId2" cstate="print"/>
          <a:srcRect t="1852" b="1852"/>
          <a:stretch>
            <a:fillRect/>
          </a:stretch>
        </p:blipFill>
        <p:spPr bwMode="auto">
          <a:xfrm>
            <a:off x="1226760" y="748185"/>
            <a:ext cx="3096115" cy="2236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7887">
            <a:off x="8496171" y="926793"/>
            <a:ext cx="2773029" cy="2191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d:\ДОУ\Desktop\Новая папка\IMG_20190909_105446.jpg"/>
          <p:cNvPicPr>
            <a:picLocks noChangeAspect="1" noChangeArrowheads="1"/>
          </p:cNvPicPr>
          <p:nvPr/>
        </p:nvPicPr>
        <p:blipFill>
          <a:blip r:embed="rId4" cstate="print"/>
          <a:srcRect t="1852" b="1852"/>
          <a:stretch>
            <a:fillRect/>
          </a:stretch>
        </p:blipFill>
        <p:spPr bwMode="auto">
          <a:xfrm>
            <a:off x="2884099" y="3622958"/>
            <a:ext cx="3185843" cy="2300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d:\ДОУ\Desktop\Новая папка\IMG-20191111-WA0024.jpg"/>
          <p:cNvPicPr>
            <a:picLocks noChangeAspect="1" noChangeArrowheads="1"/>
          </p:cNvPicPr>
          <p:nvPr/>
        </p:nvPicPr>
        <p:blipFill>
          <a:blip r:embed="rId5" cstate="print"/>
          <a:srcRect t="1852" b="1852"/>
          <a:stretch>
            <a:fillRect/>
          </a:stretch>
        </p:blipFill>
        <p:spPr bwMode="auto">
          <a:xfrm>
            <a:off x="7268021" y="3512877"/>
            <a:ext cx="3380583" cy="2441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556830"/>
            <a:ext cx="2592288" cy="3066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482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7926" y="84932"/>
            <a:ext cx="6129251" cy="1143000"/>
          </a:xfrm>
        </p:spPr>
        <p:txBody>
          <a:bodyPr>
            <a:noAutofit/>
          </a:bodyPr>
          <a:lstStyle/>
          <a:p>
            <a:pPr algn="r"/>
            <a:r>
              <a:rPr lang="ru-RU" sz="32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Познавательное развитие детей </a:t>
            </a:r>
            <a:endParaRPr lang="ru-RU" sz="3200" dirty="0"/>
          </a:p>
        </p:txBody>
      </p:sp>
      <p:pic>
        <p:nvPicPr>
          <p:cNvPr id="3" name="Picture 4" descr="d:\ДОУ\Desktop\Новая папка\IMG_20191107_102124.jpg"/>
          <p:cNvPicPr>
            <a:picLocks noChangeAspect="1" noChangeArrowheads="1"/>
          </p:cNvPicPr>
          <p:nvPr/>
        </p:nvPicPr>
        <p:blipFill>
          <a:blip r:embed="rId2" cstate="print"/>
          <a:srcRect t="1852" b="1852"/>
          <a:stretch>
            <a:fillRect/>
          </a:stretch>
        </p:blipFill>
        <p:spPr bwMode="auto">
          <a:xfrm>
            <a:off x="4295800" y="4875161"/>
            <a:ext cx="2376264" cy="1716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8" descr="d:\ДОУ\Desktop\Новая папка\IMG-20191111-WA0037.jpg"/>
          <p:cNvPicPr>
            <a:picLocks noChangeAspect="1" noChangeArrowheads="1"/>
          </p:cNvPicPr>
          <p:nvPr/>
        </p:nvPicPr>
        <p:blipFill>
          <a:blip r:embed="rId3" cstate="print"/>
          <a:srcRect t="1852" b="1852"/>
          <a:stretch>
            <a:fillRect/>
          </a:stretch>
        </p:blipFill>
        <p:spPr bwMode="auto">
          <a:xfrm>
            <a:off x="2264478" y="3405657"/>
            <a:ext cx="2906037" cy="2098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574" y="1029381"/>
            <a:ext cx="3672408" cy="218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844" y="3284984"/>
            <a:ext cx="219248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d:\ДОУ\Desktop\Новая папка\IMG_20200312_093633.jpg"/>
          <p:cNvPicPr>
            <a:picLocks noChangeAspect="1" noChangeArrowheads="1"/>
          </p:cNvPicPr>
          <p:nvPr/>
        </p:nvPicPr>
        <p:blipFill>
          <a:blip r:embed="rId6" cstate="print"/>
          <a:srcRect t="1852" b="1852"/>
          <a:stretch>
            <a:fillRect/>
          </a:stretch>
        </p:blipFill>
        <p:spPr bwMode="auto">
          <a:xfrm rot="1225087">
            <a:off x="8854216" y="1041671"/>
            <a:ext cx="2523818" cy="1822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d:\ДОУ\Desktop\Новая папка\IMG_20200312_102205.jpg"/>
          <p:cNvPicPr>
            <a:picLocks noChangeAspect="1" noChangeArrowheads="1"/>
          </p:cNvPicPr>
          <p:nvPr/>
        </p:nvPicPr>
        <p:blipFill>
          <a:blip r:embed="rId7" cstate="print"/>
          <a:srcRect t="22917" b="22917"/>
          <a:stretch>
            <a:fillRect/>
          </a:stretch>
        </p:blipFill>
        <p:spPr bwMode="auto">
          <a:xfrm>
            <a:off x="8858106" y="3299043"/>
            <a:ext cx="2938142" cy="2121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3039">
            <a:off x="1020346" y="701049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363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3200" i="1" dirty="0"/>
              <a:t>Речевое развитие детей </a:t>
            </a:r>
            <a:br>
              <a:rPr lang="ru-RU" sz="3200" i="1" dirty="0"/>
            </a:br>
            <a:endParaRPr lang="ru-RU" sz="3200" i="1" dirty="0"/>
          </a:p>
        </p:txBody>
      </p:sp>
      <p:pic>
        <p:nvPicPr>
          <p:cNvPr id="6" name="Picture 4" descr="C:\Users\Наталья\Desktop\проэкт\P914294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39745">
            <a:off x="2120035" y="2586538"/>
            <a:ext cx="3312368" cy="219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0" descr="d:\ДОУ\Desktop\Новая папка\IMG_20190322_101033.jpg"/>
          <p:cNvPicPr>
            <a:picLocks noChangeAspect="1" noChangeArrowheads="1"/>
          </p:cNvPicPr>
          <p:nvPr/>
        </p:nvPicPr>
        <p:blipFill>
          <a:blip r:embed="rId3" cstate="print"/>
          <a:srcRect t="22917" b="22917"/>
          <a:stretch>
            <a:fillRect/>
          </a:stretch>
        </p:blipFill>
        <p:spPr bwMode="auto">
          <a:xfrm rot="1403499">
            <a:off x="9026768" y="1791718"/>
            <a:ext cx="2492585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Users\Наталья\Desktop\проэкт\P91429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41440" y="567955"/>
            <a:ext cx="215568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Users\Наталья\Desktop\проэкт\P918288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95266" y="648492"/>
            <a:ext cx="2598636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C:\Users\Наталья\Desktop\фото экзамен\IMG_20200909_0906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629" y="1468055"/>
            <a:ext cx="1782198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Наталья\Desktop\НОД\P924290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61764" y="4134627"/>
            <a:ext cx="2967782" cy="1910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7" descr="d:\ДОУ\Desktop\Новая папка\IMG_20200214_110537.jpg"/>
          <p:cNvPicPr>
            <a:picLocks noChangeAspect="1" noChangeArrowheads="1"/>
          </p:cNvPicPr>
          <p:nvPr/>
        </p:nvPicPr>
        <p:blipFill>
          <a:blip r:embed="rId8" cstate="print"/>
          <a:srcRect t="1852" b="1852"/>
          <a:stretch>
            <a:fillRect/>
          </a:stretch>
        </p:blipFill>
        <p:spPr bwMode="auto">
          <a:xfrm>
            <a:off x="8449144" y="4037260"/>
            <a:ext cx="2780492" cy="2008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266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3200" i="1" dirty="0"/>
              <a:t>Художественно-эстетическое развитие </a:t>
            </a:r>
            <a:r>
              <a:rPr lang="ru-RU" sz="3200" i="1" dirty="0" smtClean="0"/>
              <a:t>детей</a:t>
            </a:r>
            <a:endParaRPr lang="ru-RU" sz="3200" i="1" dirty="0"/>
          </a:p>
        </p:txBody>
      </p:sp>
      <p:pic>
        <p:nvPicPr>
          <p:cNvPr id="3" name="Picture 6" descr="C:\Users\Наталья\Desktop\НОД\20150206_0948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33927" y="973736"/>
            <a:ext cx="2539038" cy="1872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Наталья\Desktop\Новая папка (2)\20151016_0953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868" y="1166857"/>
            <a:ext cx="2624151" cy="20088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DSC0097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798197" y="4058333"/>
            <a:ext cx="3208337" cy="2447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12" descr="DSC0096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858575" y="2621522"/>
            <a:ext cx="2664296" cy="2093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DSC0096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8444602" y="1128162"/>
            <a:ext cx="3044058" cy="2366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Users\Наталья\Desktop\Новая папка (2)\20151112_1138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723" y="4603885"/>
            <a:ext cx="2903311" cy="18960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IMG_144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 rot="423418">
            <a:off x="9267907" y="3344277"/>
            <a:ext cx="2396127" cy="1765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3" descr="d:\ДОУ\Desktop\Новая папка\IMG_20190426_162123.jpg"/>
          <p:cNvPicPr>
            <a:picLocks noChangeAspect="1" noChangeArrowheads="1"/>
          </p:cNvPicPr>
          <p:nvPr/>
        </p:nvPicPr>
        <p:blipFill>
          <a:blip r:embed="rId9" cstate="print"/>
          <a:srcRect t="22917" b="22917"/>
          <a:stretch>
            <a:fillRect/>
          </a:stretch>
        </p:blipFill>
        <p:spPr bwMode="auto">
          <a:xfrm>
            <a:off x="1848970" y="2862205"/>
            <a:ext cx="2849818" cy="2058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787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i="1" dirty="0"/>
              <a:t>Наши достижения</a:t>
            </a:r>
            <a:endParaRPr lang="ru-RU" sz="3200" i="1" dirty="0"/>
          </a:p>
        </p:txBody>
      </p:sp>
      <p:pic>
        <p:nvPicPr>
          <p:cNvPr id="4" name="Содержимое 4" descr="image-16-04-14-09-10-5.jpe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2453" y="358201"/>
            <a:ext cx="2273245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Наталья\Desktop\секции\2IMG_22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896945">
            <a:off x="666341" y="1746669"/>
            <a:ext cx="2555657" cy="1347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d:\ДОУ\Desktop\Новая папка\IMG-20200303-WA0076.jpg"/>
          <p:cNvPicPr>
            <a:picLocks noChangeAspect="1" noChangeArrowheads="1"/>
          </p:cNvPicPr>
          <p:nvPr/>
        </p:nvPicPr>
        <p:blipFill>
          <a:blip r:embed="rId4" cstate="print"/>
          <a:srcRect t="1701" b="1701"/>
          <a:stretch>
            <a:fillRect/>
          </a:stretch>
        </p:blipFill>
        <p:spPr bwMode="auto">
          <a:xfrm rot="176897">
            <a:off x="6741755" y="1269876"/>
            <a:ext cx="2554371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d:\ДОУ\Desktop\Новая папка\IMG-20200303-WA0057.jpg"/>
          <p:cNvPicPr>
            <a:picLocks noChangeAspect="1" noChangeArrowheads="1"/>
          </p:cNvPicPr>
          <p:nvPr/>
        </p:nvPicPr>
        <p:blipFill>
          <a:blip r:embed="rId5" cstate="print"/>
          <a:srcRect t="31944" b="31944"/>
          <a:stretch>
            <a:fillRect/>
          </a:stretch>
        </p:blipFill>
        <p:spPr bwMode="auto">
          <a:xfrm>
            <a:off x="8960251" y="1391880"/>
            <a:ext cx="2510376" cy="1813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d:\ДОУ\Desktop\Новая папка\IMG_20200129_211511.jpg"/>
          <p:cNvPicPr>
            <a:picLocks noChangeAspect="1" noChangeArrowheads="1"/>
          </p:cNvPicPr>
          <p:nvPr/>
        </p:nvPicPr>
        <p:blipFill>
          <a:blip r:embed="rId6" cstate="print"/>
          <a:srcRect l="11058" r="11058"/>
          <a:stretch>
            <a:fillRect/>
          </a:stretch>
        </p:blipFill>
        <p:spPr bwMode="auto">
          <a:xfrm>
            <a:off x="2128722" y="3757093"/>
            <a:ext cx="289139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0" descr="d:\ДОУ\Desktop\Новая папка\IMG_20200312_120037.jpg"/>
          <p:cNvPicPr>
            <a:picLocks noChangeAspect="1" noChangeArrowheads="1"/>
          </p:cNvPicPr>
          <p:nvPr/>
        </p:nvPicPr>
        <p:blipFill>
          <a:blip r:embed="rId7" cstate="print"/>
          <a:srcRect t="22917" b="22917"/>
          <a:stretch>
            <a:fillRect/>
          </a:stretch>
        </p:blipFill>
        <p:spPr bwMode="auto">
          <a:xfrm>
            <a:off x="7835534" y="4659858"/>
            <a:ext cx="2427289" cy="1753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d:\ДОУ\Desktop\Новая папка\IMG_20191127_101635.jpg"/>
          <p:cNvPicPr>
            <a:picLocks noChangeAspect="1" noChangeArrowheads="1"/>
          </p:cNvPicPr>
          <p:nvPr/>
        </p:nvPicPr>
        <p:blipFill>
          <a:blip r:embed="rId8" cstate="print"/>
          <a:srcRect t="22917" b="22917"/>
          <a:stretch>
            <a:fillRect/>
          </a:stretch>
        </p:blipFill>
        <p:spPr bwMode="auto">
          <a:xfrm>
            <a:off x="8226441" y="3190020"/>
            <a:ext cx="2230877" cy="1611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d:\ДОУ\Desktop\Новая папка\IMG_20191127_110432.jpg"/>
          <p:cNvPicPr>
            <a:picLocks noChangeAspect="1" noChangeArrowheads="1"/>
          </p:cNvPicPr>
          <p:nvPr/>
        </p:nvPicPr>
        <p:blipFill>
          <a:blip r:embed="rId9" cstate="print"/>
          <a:srcRect l="10973" r="10973"/>
          <a:stretch>
            <a:fillRect/>
          </a:stretch>
        </p:blipFill>
        <p:spPr bwMode="auto">
          <a:xfrm rot="21164882">
            <a:off x="5184084" y="2900738"/>
            <a:ext cx="2610079" cy="1885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012" y="523374"/>
            <a:ext cx="2225220" cy="1668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Содержимое 5" descr="фото 546.JPG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976408" y="2512252"/>
            <a:ext cx="2232000" cy="1011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13" y="4708257"/>
            <a:ext cx="2585260" cy="1938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468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59</Words>
  <Application>Microsoft Office PowerPoint</Application>
  <PresentationFormat>Широкоэкранный</PresentationFormat>
  <Paragraphs>13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1_Тема Office</vt:lpstr>
      <vt:lpstr>МАДОУ - детский сад общеразвивающего вида № 134</vt:lpstr>
      <vt:lpstr>Физическое развитие детей</vt:lpstr>
      <vt:lpstr>Презентация PowerPoint</vt:lpstr>
      <vt:lpstr>Социально-коммуникативное развитие детей</vt:lpstr>
      <vt:lpstr>Презентация PowerPoint</vt:lpstr>
      <vt:lpstr>Познавательное развитие детей </vt:lpstr>
      <vt:lpstr>Речевое развитие детей  </vt:lpstr>
      <vt:lpstr>Художественно-эстетическое развитие детей</vt:lpstr>
      <vt:lpstr>Наши достижения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Физическое развитие детей</dc:title>
  <dc:creator>Пользователь</dc:creator>
  <cp:lastModifiedBy>Пользователь</cp:lastModifiedBy>
  <cp:revision>3</cp:revision>
  <dcterms:created xsi:type="dcterms:W3CDTF">2022-04-07T09:55:06Z</dcterms:created>
  <dcterms:modified xsi:type="dcterms:W3CDTF">2022-04-07T10:12:28Z</dcterms:modified>
</cp:coreProperties>
</file>