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513E6-CC0A-42D8-BE86-3E6CFF4BDC0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CD57-49D8-4BEB-B589-60D63A84E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70D875-3B1A-4261-A41A-D0E052880414}" type="slidenum">
              <a:rPr lang="ru-RU" altLang="ru-RU" smtClean="0"/>
              <a:pPr>
                <a:defRPr/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FCD57-49D8-4BEB-B589-60D63A84EA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F6BE-8051-4CD5-A124-946D4924847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C81D-1A16-48B3-A605-E617D977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://img-fotki.yandex.ru/get/5706/otto201027.1d/0_6575d_25f52b87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4608512" cy="31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img-fotki.yandex.ru/get/6309/23869276.58/0_8db2e_86103932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фото зан по проф\IMG_0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9928020">
            <a:off x="564399" y="507389"/>
            <a:ext cx="2667368" cy="2000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3" descr="DSC018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476416">
            <a:off x="5895267" y="522381"/>
            <a:ext cx="2956178" cy="2049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7" descr="DSC019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889431">
            <a:off x="5774894" y="4217273"/>
            <a:ext cx="2866886" cy="184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4" descr="DSC018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77024">
            <a:off x="510995" y="4042359"/>
            <a:ext cx="2695820" cy="1870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123728" y="234888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образовательное учреждение – детский сад</a:t>
            </a:r>
          </a:p>
          <a:p>
            <a:pPr algn="ctr"/>
            <a:r>
              <a:rPr lang="ru-RU" b="1" dirty="0" smtClean="0"/>
              <a:t> с приоритетным осуществление деятельности по физическому развитию </a:t>
            </a:r>
            <a:endParaRPr lang="ru-RU" b="1" dirty="0" smtClean="0"/>
          </a:p>
          <a:p>
            <a:pPr algn="ctr"/>
            <a:r>
              <a:rPr lang="ru-RU" b="1" dirty="0" smtClean="0"/>
              <a:t>воспитанников № </a:t>
            </a:r>
            <a:r>
              <a:rPr lang="ru-RU" b="1" dirty="0" smtClean="0"/>
              <a:t>134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1268760"/>
            <a:ext cx="379642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Познавательный маршрут: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 Урал рабочий  край»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alsdpapa56.biz/images/55d9513b54de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IMG_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044869">
            <a:off x="734806" y="4011674"/>
            <a:ext cx="2741141" cy="2056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9" descr="DSC07161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059832" y="2708920"/>
            <a:ext cx="3096914" cy="2322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DSC072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36005">
            <a:off x="897408" y="599839"/>
            <a:ext cx="2937226" cy="22033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19667184">
            <a:off x="1499646" y="2189494"/>
            <a:ext cx="288582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Посещение музея Решетникова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 Кузнечных дел мастер»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7906" y="5934670"/>
            <a:ext cx="1886094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Уголок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«Кузнец- всем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ремеслам отец»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4941168"/>
            <a:ext cx="221399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Конкурс в ДОУ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 Прогулки по Уралу»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11669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Районный  конкурс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 О профессии мечтаю…»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грани фото\IMG_44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60648"/>
            <a:ext cx="3131840" cy="208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6" descr="H:\DCIM\108___09\IMG_2307.JP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 l="8819" t="25028" r="2941"/>
          <a:stretch>
            <a:fillRect/>
          </a:stretch>
        </p:blipFill>
        <p:spPr>
          <a:xfrm>
            <a:off x="4644008" y="1916832"/>
            <a:ext cx="2499167" cy="1592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5" descr="IMG_61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423032"/>
            <a:ext cx="3275856" cy="2434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5" descr="IMG_10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852936"/>
            <a:ext cx="1895966" cy="1293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1092254/data/images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Изображение 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27784" y="0"/>
            <a:ext cx="3384376" cy="250129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im2-tub-ru.yandex.net/i?id=192ecf82e0d96a567f7608781f1501fa-96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14258">
            <a:off x="232690" y="886447"/>
            <a:ext cx="2952006" cy="196838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G:\DSC07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8864" y="2798816"/>
            <a:ext cx="3433554" cy="2574399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5" descr="G:\IMG_0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8232" y="4318817"/>
            <a:ext cx="3384128" cy="2539183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115616" y="4869160"/>
            <a:ext cx="322466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 истории Екатеринбурга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F:\IMG_00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540923" y="1851064"/>
            <a:ext cx="3545375" cy="265805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275856" y="2060848"/>
            <a:ext cx="28000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Библиотека главы города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4149080"/>
            <a:ext cx="14409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 УЗТМ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im2-tub-ru.yandex.net/i?id=c06bb983b3a5f49211965fcc00bf9e41&amp;n=33&amp;h=190&amp;w=25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31963" cy="6858000"/>
          </a:xfrm>
          <a:prstGeom prst="rect">
            <a:avLst/>
          </a:prstGeom>
          <a:noFill/>
        </p:spPr>
      </p:pic>
      <p:pic>
        <p:nvPicPr>
          <p:cNvPr id="7" name="Picture 6" descr="DSC08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6518" y="2780928"/>
            <a:ext cx="272307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6" descr="H:\DCIM\108___09\IMG_2290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>
          <a:xfrm>
            <a:off x="4716016" y="476672"/>
            <a:ext cx="3888432" cy="2917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16" descr="IMG_1214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l="7285" t="10919" r="17480" b="10718"/>
          <a:stretch>
            <a:fillRect/>
          </a:stretch>
        </p:blipFill>
        <p:spPr>
          <a:xfrm rot="20465687">
            <a:off x="633015" y="455645"/>
            <a:ext cx="1565123" cy="2170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4" descr="DSC089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113116"/>
            <a:ext cx="2808312" cy="3744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23528" y="6211669"/>
            <a:ext cx="288032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Буровая установка УЗТМ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руками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5589240"/>
            <a:ext cx="228600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Макет «Каменные палатки»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27017" y="332656"/>
            <a:ext cx="2258312" cy="92333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Презентация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семейных </a:t>
            </a:r>
            <a:r>
              <a:rPr lang="ru-RU" b="1" dirty="0" smtClean="0">
                <a:solidFill>
                  <a:srgbClr val="FFFF00"/>
                </a:solidFill>
              </a:rPr>
              <a:t>трудовых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традиций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4" name="Picture 14" descr="IMG_1212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 t="5127" r="989"/>
          <a:stretch>
            <a:fillRect/>
          </a:stretch>
        </p:blipFill>
        <p:spPr bwMode="auto">
          <a:xfrm rot="20354832">
            <a:off x="2897961" y="578924"/>
            <a:ext cx="1982810" cy="1425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699792" y="2276872"/>
            <a:ext cx="2895152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Альбом «</a:t>
            </a:r>
            <a:r>
              <a:rPr lang="ru-RU" b="1" dirty="0" err="1" smtClean="0">
                <a:solidFill>
                  <a:srgbClr val="FFFF00"/>
                </a:solidFill>
              </a:rPr>
              <a:t>Уралмаш</a:t>
            </a:r>
            <a:r>
              <a:rPr lang="ru-RU" b="1" dirty="0" smtClean="0">
                <a:solidFill>
                  <a:srgbClr val="FFFF00"/>
                </a:solidFill>
              </a:rPr>
              <a:t> в ВОВ»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72</Words>
  <Application>Microsoft Office PowerPoint</Application>
  <PresentationFormat>Экран (4:3)</PresentationFormat>
  <Paragraphs>22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готььепа</dc:title>
  <dc:creator>Коля</dc:creator>
  <cp:lastModifiedBy>ДОУ</cp:lastModifiedBy>
  <cp:revision>12</cp:revision>
  <dcterms:created xsi:type="dcterms:W3CDTF">2014-12-30T13:24:53Z</dcterms:created>
  <dcterms:modified xsi:type="dcterms:W3CDTF">2015-10-15T07:18:14Z</dcterms:modified>
</cp:coreProperties>
</file>