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319" r:id="rId2"/>
    <p:sldId id="305" r:id="rId3"/>
    <p:sldId id="306" r:id="rId4"/>
    <p:sldId id="307" r:id="rId5"/>
    <p:sldId id="325" r:id="rId6"/>
    <p:sldId id="327" r:id="rId7"/>
    <p:sldId id="310" r:id="rId8"/>
    <p:sldId id="328" r:id="rId9"/>
    <p:sldId id="332" r:id="rId10"/>
    <p:sldId id="304" r:id="rId11"/>
    <p:sldId id="329" r:id="rId12"/>
    <p:sldId id="317" r:id="rId13"/>
    <p:sldId id="309" r:id="rId14"/>
    <p:sldId id="326" r:id="rId15"/>
    <p:sldId id="315" r:id="rId16"/>
    <p:sldId id="330" r:id="rId17"/>
    <p:sldId id="314" r:id="rId18"/>
    <p:sldId id="333" r:id="rId19"/>
    <p:sldId id="299" r:id="rId20"/>
    <p:sldId id="322" r:id="rId21"/>
    <p:sldId id="31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53" name="Group 49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47107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4710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0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711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7121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4712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2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2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712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4712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2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2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7129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471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7133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4713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3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3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7137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4713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3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4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714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4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4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4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4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4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4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714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714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715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1ACD099-7833-423F-8865-5B0935065F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71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1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14491-A1D0-4B8E-B2DB-098B5BF32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E6A08-2B55-490F-9B51-C7AA861C9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68909-DB5F-4131-9105-F29275925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E7B4B-6879-4E73-A6BF-948DE26EE3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E718B-F029-49FB-B206-D7F1040FBE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7F893-1BAC-487C-B2DB-DEE0EBF82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CDC70-B272-41ED-A01F-1D98A2987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70EC5-367D-4840-93F5-A508471C6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0149A-6275-47F0-9694-14682C0A4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B6F3C-5BB8-4D44-B294-A7043F4E2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4608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6084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608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8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8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08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4608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609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09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609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609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09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09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46099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610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6103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61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6107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610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0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11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11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611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1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1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1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1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1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1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1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2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2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2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2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2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61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612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61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ru-RU"/>
          </a:p>
        </p:txBody>
      </p:sp>
      <p:sp>
        <p:nvSpPr>
          <p:cNvPr id="461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461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3B5736B-033F-41F0-90D3-5A7131264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85728"/>
            <a:ext cx="8964488" cy="4429156"/>
          </a:xfrm>
        </p:spPr>
        <p:txBody>
          <a:bodyPr>
            <a:noAutofit/>
          </a:bodyPr>
          <a:lstStyle/>
          <a:p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Исследовательско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- творческий проект: «Мои права и обязанности» на городской конкурс «Юные правоведы» для воспитанников 5-7 лет муниципальных дошкольных образовательных организаций города Екатеринбурга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33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4221088"/>
            <a:ext cx="3316928" cy="2208308"/>
          </a:xfrm>
        </p:spPr>
        <p:txBody>
          <a:bodyPr>
            <a:normAutofit fontScale="47500" lnSpcReduction="20000"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900" dirty="0">
                <a:latin typeface="Times New Roman" pitchFamily="18" charset="0"/>
                <a:cs typeface="Times New Roman" pitchFamily="18" charset="0"/>
              </a:rPr>
              <a:t>МАДОУ №134 </a:t>
            </a:r>
          </a:p>
          <a:p>
            <a:pPr algn="r"/>
            <a:r>
              <a:rPr lang="ru-RU" sz="5900" dirty="0"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r"/>
            <a:r>
              <a:rPr lang="ru-RU" sz="5900" dirty="0" err="1">
                <a:latin typeface="Times New Roman" pitchFamily="18" charset="0"/>
                <a:cs typeface="Times New Roman" pitchFamily="18" charset="0"/>
              </a:rPr>
              <a:t>Ахтарова</a:t>
            </a:r>
            <a:r>
              <a:rPr lang="ru-RU" sz="5900" dirty="0">
                <a:latin typeface="Times New Roman" pitchFamily="18" charset="0"/>
                <a:cs typeface="Times New Roman" pitchFamily="18" charset="0"/>
              </a:rPr>
              <a:t> А.Г.</a:t>
            </a:r>
          </a:p>
        </p:txBody>
      </p:sp>
      <p:pic>
        <p:nvPicPr>
          <p:cNvPr id="1026" name="Picture 2" descr="C:\Users\nds\Pictures\БУРАТИНО\сова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214282" y="4286256"/>
            <a:ext cx="2357421" cy="2357421"/>
          </a:xfrm>
          <a:prstGeom prst="ellipse">
            <a:avLst/>
          </a:prstGeom>
          <a:noFill/>
        </p:spPr>
      </p:pic>
      <p:pic>
        <p:nvPicPr>
          <p:cNvPr id="6" name="Юные правоведы 20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00364" y="5572140"/>
            <a:ext cx="876304" cy="876304"/>
          </a:xfrm>
          <a:prstGeom prst="rect">
            <a:avLst/>
          </a:prstGeom>
        </p:spPr>
      </p:pic>
    </p:spTree>
  </p:cSld>
  <p:clrMapOvr>
    <a:masterClrMapping/>
  </p:clrMapOvr>
  <p:transition advTm="114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58205" cy="77472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Игра «Что я умею делать»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341825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Цель: обучать детей играть в мини-группах, активизировать представления о том, чему они уже научились (умываться, одеваться, аккуратно кушать, обучаться, заниматься спортом, трудиться, следить за своим здоровьем, вовремя ложиться спать) 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 advTm="15422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ds\Desktop\Правоведы 21\Итоговое - игры\IMG_57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42844" y="1928802"/>
            <a:ext cx="2857520" cy="2143140"/>
          </a:xfrm>
          <a:prstGeom prst="rect">
            <a:avLst/>
          </a:prstGeom>
          <a:noFill/>
        </p:spPr>
      </p:pic>
      <p:pic>
        <p:nvPicPr>
          <p:cNvPr id="5" name="Picture 2" descr="C:\Users\nds\Desktop\Правоведы 21\Итоговое - игры\IMG_5757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143240" y="714356"/>
            <a:ext cx="3470808" cy="260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nds\Desktop\Правоведы 21\Итоговое - игры\IMG_5761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3786182" y="3714752"/>
            <a:ext cx="3256494" cy="244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765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572528" cy="1296974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Подвижная игра-соревнование «Помощники»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8429652" cy="4340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Цель: развивать доброжелательное отношение детей друг к другу, отзывчивое отношение к просьбам членов семьи о помощи, воспитывать интерес и активное участие к соответствующей возрастным возможностям трудовой деятельности </a:t>
            </a:r>
          </a:p>
        </p:txBody>
      </p:sp>
    </p:spTree>
  </p:cSld>
  <p:clrMapOvr>
    <a:masterClrMapping/>
  </p:clrMapOvr>
  <p:transition advTm="15547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Подвижная игра-соревнование «Помощники»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929718" cy="4627577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Задания детям:</a:t>
            </a:r>
          </a:p>
          <a:p>
            <a:pPr>
              <a:spcBef>
                <a:spcPts val="0"/>
              </a:spcBef>
            </a:pPr>
            <a:r>
              <a:rPr lang="ru-RU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«Трудиться очень я люблю - порядок быстро наведу»</a:t>
            </a:r>
          </a:p>
          <a:p>
            <a:pPr>
              <a:spcBef>
                <a:spcPts val="0"/>
              </a:spcBef>
            </a:pPr>
            <a:r>
              <a:rPr lang="ru-RU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«Я люблю гостей встречать - столик к чаю накрывать» </a:t>
            </a:r>
          </a:p>
          <a:p>
            <a:pPr>
              <a:spcBef>
                <a:spcPts val="0"/>
              </a:spcBef>
            </a:pPr>
            <a:r>
              <a:rPr lang="ru-RU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«Бабушке мы помогаем фрукты - овощи перебираем»</a:t>
            </a:r>
          </a:p>
          <a:p>
            <a:pPr>
              <a:spcBef>
                <a:spcPts val="0"/>
              </a:spcBef>
            </a:pPr>
            <a:r>
              <a:rPr lang="ru-RU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«Вот постирано бельё - легко развесим мы его» </a:t>
            </a:r>
          </a:p>
          <a:p>
            <a:pPr>
              <a:spcBef>
                <a:spcPts val="0"/>
              </a:spcBef>
            </a:pPr>
            <a:r>
              <a:rPr lang="ru-RU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«У меня родился брат - буду маме помогать»</a:t>
            </a:r>
          </a:p>
          <a:p>
            <a:pPr>
              <a:spcBef>
                <a:spcPts val="0"/>
              </a:spcBef>
            </a:pPr>
            <a:r>
              <a:rPr lang="ru-RU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«Сестрёнке спать уже пора - расстелю кроватку я»</a:t>
            </a:r>
          </a:p>
        </p:txBody>
      </p:sp>
    </p:spTree>
  </p:cSld>
  <p:clrMapOvr>
    <a:masterClrMapping/>
  </p:clrMapOvr>
  <p:transition advTm="20297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nds\Desktop\Правоведы 21\ИГРА В ЗАЛЕ\20210126_154911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5400000">
            <a:off x="6429388" y="571480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nds\Desktop\Правоведы 21\ИГРА В ЗАЛЕ\20210126_155516.jpg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 rot="5400000">
            <a:off x="6250793" y="3750471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:\Users\nds\Desktop\Правоведы 21\ИГРА В ЗАЛЕ\20210126_160201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 rot="5400000">
            <a:off x="-348260" y="4205888"/>
            <a:ext cx="2786082" cy="20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C:\Users\nds\Desktop\Правоведы 21\ИГРА В ЗАЛЕ\20210126_160253.jp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 rot="5400000">
            <a:off x="-160767" y="589340"/>
            <a:ext cx="3000398" cy="225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nds\Desktop\Правоведы 21\Помощники\IMG_5668.JP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 l="13838" r="11041"/>
          <a:stretch>
            <a:fillRect/>
          </a:stretch>
        </p:blipFill>
        <p:spPr bwMode="auto">
          <a:xfrm>
            <a:off x="4357686" y="500042"/>
            <a:ext cx="236126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C:\Users\nds\Desktop\Правоведы 21\Помощники\IMG_5702.JPG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 l="18953" t="8977" r="27713"/>
          <a:stretch>
            <a:fillRect/>
          </a:stretch>
        </p:blipFill>
        <p:spPr bwMode="auto">
          <a:xfrm>
            <a:off x="2214546" y="3786190"/>
            <a:ext cx="178595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nds\Desktop\Правоведы 21\Помощники\IMG_5660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lum contrast="40000"/>
          </a:blip>
          <a:srcRect l="21143" r="28358" b="1246"/>
          <a:stretch>
            <a:fillRect/>
          </a:stretch>
        </p:blipFill>
        <p:spPr bwMode="auto">
          <a:xfrm>
            <a:off x="2571736" y="357166"/>
            <a:ext cx="1733991" cy="2543180"/>
          </a:xfrm>
          <a:prstGeom prst="rect">
            <a:avLst/>
          </a:prstGeom>
          <a:noFill/>
        </p:spPr>
      </p:pic>
      <p:pic>
        <p:nvPicPr>
          <p:cNvPr id="20" name="Picture 2" descr="C:\Users\nds\Desktop\Правоведы 21\Помощники\IMG_5687.JPG"/>
          <p:cNvPicPr>
            <a:picLocks noChangeAspect="1" noChangeArrowheads="1"/>
          </p:cNvPicPr>
          <p:nvPr/>
        </p:nvPicPr>
        <p:blipFill>
          <a:blip r:embed="rId9" cstate="print">
            <a:lum contrast="40000"/>
          </a:blip>
          <a:srcRect l="11524" t="13787" r="35572"/>
          <a:stretch>
            <a:fillRect/>
          </a:stretch>
        </p:blipFill>
        <p:spPr bwMode="auto">
          <a:xfrm>
            <a:off x="4214810" y="3643314"/>
            <a:ext cx="227953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485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2554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Игра: «Наши обязанности»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186766" cy="3643338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Цель: развивать умение детей работать в мини-группе, умение прослушивать рассказы всех членов своей команды, умение объяснять какие обязанности и правила культурного поведения соблюдают или не соблюдают ребята изображённые на иллюстрации</a:t>
            </a:r>
          </a:p>
          <a:p>
            <a:endParaRPr lang="ru-RU" dirty="0"/>
          </a:p>
        </p:txBody>
      </p:sp>
    </p:spTree>
  </p:cSld>
  <p:clrMapOvr>
    <a:masterClrMapping/>
  </p:clrMapOvr>
  <p:transition advTm="1525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nds\Desktop\Правоведы 21\Итоговое - игры\IMG_57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57158" y="3714752"/>
            <a:ext cx="3113618" cy="2335214"/>
          </a:xfrm>
          <a:prstGeom prst="rect">
            <a:avLst/>
          </a:prstGeom>
          <a:noFill/>
        </p:spPr>
      </p:pic>
      <p:pic>
        <p:nvPicPr>
          <p:cNvPr id="9" name="Picture 2" descr="C:\Users\nds\Desktop\Правоведы 21\Итоговое - игры\IMG_5774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571604" y="714356"/>
            <a:ext cx="3185056" cy="23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nds\Desktop\Правоведы 21\Итоговое - игры\IMG_5776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 l="12727" t="16993" r="12726"/>
          <a:stretch>
            <a:fillRect/>
          </a:stretch>
        </p:blipFill>
        <p:spPr bwMode="auto">
          <a:xfrm>
            <a:off x="4357686" y="3071810"/>
            <a:ext cx="3357586" cy="280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nds\Desktop\Правоведы 21\Итоговое - игры\IMG_578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lum contrast="40000"/>
          </a:blip>
          <a:srcRect l="5917" t="5722"/>
          <a:stretch>
            <a:fillRect/>
          </a:stretch>
        </p:blipFill>
        <p:spPr bwMode="auto">
          <a:xfrm>
            <a:off x="5429256" y="785794"/>
            <a:ext cx="2857520" cy="2147595"/>
          </a:xfrm>
          <a:prstGeom prst="rect">
            <a:avLst/>
          </a:prstGeom>
          <a:noFill/>
        </p:spPr>
      </p:pic>
    </p:spTree>
  </p:cSld>
  <p:clrMapOvr>
    <a:masterClrMapping/>
  </p:clrMapOvr>
  <p:transition advTm="12062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858180" cy="857256"/>
          </a:xfrm>
        </p:spPr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Игра: «Сказочная азбука»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Цель:  учить детей отгадывать по описанию - героя сказки, анализировать соблюдаются или нарушаются его права, анализировать выполняет ли герой сказки свои обязанности,  развивать умение детей работать в мини-группе, умение договариваться,  выкладывать изображение героев сказки на панно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Tm="18343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nds\Desktop\Правоведы 21\Итоговое - игры\IMG_57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 b="5063"/>
          <a:stretch>
            <a:fillRect/>
          </a:stretch>
        </p:blipFill>
        <p:spPr bwMode="auto">
          <a:xfrm>
            <a:off x="785786" y="1071546"/>
            <a:ext cx="3214710" cy="2288968"/>
          </a:xfrm>
          <a:prstGeom prst="rect">
            <a:avLst/>
          </a:prstGeom>
          <a:noFill/>
        </p:spPr>
      </p:pic>
      <p:pic>
        <p:nvPicPr>
          <p:cNvPr id="11" name="Picture 2" descr="C:\Users\nds\Desktop\Правоведы 21\Итоговое - игры\IMG_5791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285984" y="4000504"/>
            <a:ext cx="3185056" cy="23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nds\Desktop\Правоведы 21\Итоговое - игры\IMG_5789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4357686" y="1071546"/>
            <a:ext cx="3327932" cy="249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985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Викторина: «Мои права и обязанности»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8929718" cy="4929222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Задание детям: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Отгадывать загадки о приспособлениях облегчающих бытовой труд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иллюстрации определить что изображено право ребёнка или его обязанность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Ребёнок загадывает детям какое-нибудь право или обязанность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7328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Вводная беседа «Мои права»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456113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Цель: познакомить воспитанников старшей группы с понятием «права ребёнка», учить детей объяснять, как они понимают то или иное право</a:t>
            </a:r>
          </a:p>
          <a:p>
            <a:endParaRPr lang="ru-RU" dirty="0"/>
          </a:p>
        </p:txBody>
      </p:sp>
      <p:pic>
        <p:nvPicPr>
          <p:cNvPr id="5" name="Picture 2" descr="C:\Users\nds\Pictures\Права ребёнка\отдых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t="17189"/>
          <a:stretch>
            <a:fillRect/>
          </a:stretch>
        </p:blipFill>
        <p:spPr bwMode="auto">
          <a:xfrm>
            <a:off x="4286248" y="3500438"/>
            <a:ext cx="3857652" cy="261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nds\Pictures\Права ребёнка\образование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t="13298"/>
          <a:stretch>
            <a:fillRect/>
          </a:stretch>
        </p:blipFill>
        <p:spPr bwMode="auto">
          <a:xfrm>
            <a:off x="0" y="3857628"/>
            <a:ext cx="3814870" cy="261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53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nds\Desktop\Правоведы 21\Викторина\IMG_57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571736" y="500042"/>
            <a:ext cx="3381367" cy="2536025"/>
          </a:xfrm>
          <a:prstGeom prst="rect">
            <a:avLst/>
          </a:prstGeom>
          <a:noFill/>
        </p:spPr>
      </p:pic>
      <p:pic>
        <p:nvPicPr>
          <p:cNvPr id="9" name="Picture 2" descr="C:\Users\nds\Desktop\Правоведы 21\Викторина\IMG_5742.JPG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 t="7374" r="7917"/>
          <a:stretch>
            <a:fillRect/>
          </a:stretch>
        </p:blipFill>
        <p:spPr bwMode="auto">
          <a:xfrm>
            <a:off x="6215074" y="785794"/>
            <a:ext cx="2756428" cy="207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nds\Desktop\Правоведы 21\Викторина\IMG_5744.JPG"/>
          <p:cNvPicPr>
            <a:picLocks noChangeAspect="1" noChangeArrowheads="1"/>
          </p:cNvPicPr>
          <p:nvPr/>
        </p:nvPicPr>
        <p:blipFill>
          <a:blip r:embed="rId4" cstate="print">
            <a:lum bright="10000" contrast="40000"/>
          </a:blip>
          <a:srcRect t="13787" r="13929"/>
          <a:stretch>
            <a:fillRect/>
          </a:stretch>
        </p:blipFill>
        <p:spPr bwMode="auto">
          <a:xfrm>
            <a:off x="6429356" y="4071942"/>
            <a:ext cx="2714644" cy="203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nds\Desktop\Правоведы 21\Викторина\IMG_5749.JP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 l="6715" t="10580" r="5513"/>
          <a:stretch>
            <a:fillRect/>
          </a:stretch>
        </p:blipFill>
        <p:spPr bwMode="auto">
          <a:xfrm>
            <a:off x="0" y="4000504"/>
            <a:ext cx="271135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Users\nds\Desktop\Правоведы 21\Викторина\IMG_5736.JP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2786050" y="3857628"/>
            <a:ext cx="3470808" cy="260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nds\Desktop\Мышка\правоведы5\142___01\IMG_4300.JPG"/>
          <p:cNvPicPr>
            <a:picLocks noChangeAspect="1" noChangeArrowheads="1"/>
          </p:cNvPicPr>
          <p:nvPr/>
        </p:nvPicPr>
        <p:blipFill>
          <a:blip r:embed="rId7" cstate="print">
            <a:lum bright="40000" contrast="40000"/>
          </a:blip>
          <a:srcRect l="4735" t="11049" r="38442"/>
          <a:stretch>
            <a:fillRect/>
          </a:stretch>
        </p:blipFill>
        <p:spPr bwMode="auto">
          <a:xfrm>
            <a:off x="142844" y="714356"/>
            <a:ext cx="21904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453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43887" cy="1203348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</a:t>
            </a:r>
            <a:br>
              <a:rPr lang="ru-RU" dirty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!!!</a:t>
            </a:r>
            <a:br>
              <a:rPr lang="ru-RU" dirty="0">
                <a:solidFill>
                  <a:srgbClr val="6699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285860"/>
            <a:ext cx="6643734" cy="484030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Picture 6" descr="C:\Users\nds\Desktop\Правоведы 21\Викторина\IMG_575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t="10580"/>
          <a:stretch>
            <a:fillRect/>
          </a:stretch>
        </p:blipFill>
        <p:spPr bwMode="auto">
          <a:xfrm>
            <a:off x="1500166" y="1928802"/>
            <a:ext cx="5941484" cy="398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812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Рассказы детей: «Как я понимаю свои права»</a:t>
            </a:r>
          </a:p>
        </p:txBody>
      </p:sp>
      <p:pic>
        <p:nvPicPr>
          <p:cNvPr id="1026" name="Picture 2" descr="C:\Users\nds\Desktop\Правоведы 21\Вводное мои права\IMG_55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85786" y="1643050"/>
            <a:ext cx="2399238" cy="1799429"/>
          </a:xfrm>
          <a:prstGeom prst="rect">
            <a:avLst/>
          </a:prstGeom>
          <a:noFill/>
        </p:spPr>
      </p:pic>
      <p:pic>
        <p:nvPicPr>
          <p:cNvPr id="6" name="Picture 2" descr="C:\Users\nds\Desktop\Правоведы 21\Вводное мои права\IMG_5604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t="7374" r="18739" b="12469"/>
          <a:stretch>
            <a:fillRect/>
          </a:stretch>
        </p:blipFill>
        <p:spPr bwMode="auto">
          <a:xfrm>
            <a:off x="3929058" y="1714488"/>
            <a:ext cx="405562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nds\Desktop\Правоведы 21\Вводное мои права\IMG_5612.JP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42910" y="4000504"/>
            <a:ext cx="323852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172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Творческое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13263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Раскрась цветными карандашами рисунок, на котором изображено одно из прав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«Конвенции о правах ребёнка»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Соотнеси право со своей картинки с точно таким же правом на иллюстрации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Расскажи что делают герои, объясни о чём данное право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437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nds\Desktop\Правоведы 21\Раскраски правоведы\IMG_5635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29560"/>
          <a:stretch>
            <a:fillRect/>
          </a:stretch>
        </p:blipFill>
        <p:spPr bwMode="auto">
          <a:xfrm>
            <a:off x="5643570" y="571481"/>
            <a:ext cx="3185056" cy="33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nds\Desktop\Правоведы 21\Раскраски правоведы\IMG_5640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85720" y="4143380"/>
            <a:ext cx="3327932" cy="249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nds\Desktop\Правоведы 21\Раскраски правоведы\IMG_5652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 l="7917" r="6715"/>
          <a:stretch>
            <a:fillRect/>
          </a:stretch>
        </p:blipFill>
        <p:spPr bwMode="auto">
          <a:xfrm>
            <a:off x="3929058" y="4347513"/>
            <a:ext cx="2857520" cy="251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nds\Desktop\Правоведы 21\Раскраски правоведы\IMG_5646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 r="27155"/>
          <a:stretch>
            <a:fillRect/>
          </a:stretch>
        </p:blipFill>
        <p:spPr bwMode="auto">
          <a:xfrm>
            <a:off x="1500166" y="785794"/>
            <a:ext cx="2970742" cy="305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406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:\Users\nds\Desktop\Правоведы 21\Рисунок и право\IMG_57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30000"/>
          </a:blip>
          <a:srcRect l="13929" b="15675"/>
          <a:stretch>
            <a:fillRect/>
          </a:stretch>
        </p:blipFill>
        <p:spPr bwMode="auto">
          <a:xfrm>
            <a:off x="928662" y="500042"/>
            <a:ext cx="3429024" cy="2519610"/>
          </a:xfrm>
          <a:prstGeom prst="rect">
            <a:avLst/>
          </a:prstGeom>
          <a:noFill/>
        </p:spPr>
      </p:pic>
      <p:pic>
        <p:nvPicPr>
          <p:cNvPr id="13" name="Picture 2" descr="C:\Users\nds\Desktop\Правоведы 21\Рисунок и право\IMG_5722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t="13787" r="18739" b="2850"/>
          <a:stretch>
            <a:fillRect/>
          </a:stretch>
        </p:blipFill>
        <p:spPr bwMode="auto">
          <a:xfrm>
            <a:off x="4786314" y="1142984"/>
            <a:ext cx="3327932" cy="256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nds\Desktop\Правоведы 21\Рисунок и право\IMG_5728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 t="10580" r="15132"/>
          <a:stretch>
            <a:fillRect/>
          </a:stretch>
        </p:blipFill>
        <p:spPr bwMode="auto">
          <a:xfrm>
            <a:off x="1214414" y="3429000"/>
            <a:ext cx="3542246" cy="27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625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357166"/>
            <a:ext cx="8243887" cy="1060472"/>
          </a:xfrm>
        </p:spPr>
        <p:txBody>
          <a:bodyPr/>
          <a:lstStyle/>
          <a:p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     Прослушивание отрывков из детских сказок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472518" cy="4413263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Вопросы и задание для детей: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Угадай из какой сказки этот отрывок?</a:t>
            </a:r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Кто является главным героем этой сказки?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Какое право соблюдается или нарушается в сказке?</a:t>
            </a:r>
          </a:p>
          <a:p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мини-группе собери разрезную картинку с героями этой сказки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688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nds\Desktop\Правоведы 21\Собираем сказку\IMG_5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 rot="5400000">
            <a:off x="68429" y="3646290"/>
            <a:ext cx="3452838" cy="2589629"/>
          </a:xfrm>
          <a:prstGeom prst="rect">
            <a:avLst/>
          </a:prstGeom>
          <a:noFill/>
        </p:spPr>
      </p:pic>
      <p:pic>
        <p:nvPicPr>
          <p:cNvPr id="12" name="Picture 4" descr="C:\Users\nds\Desktop\Правоведы 21\Собираем сказку\IMG_5657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14282" y="285729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nds\Desktop\Правоведы 21\Собираем сказку\IMG_5065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 r="8811"/>
          <a:stretch>
            <a:fillRect/>
          </a:stretch>
        </p:blipFill>
        <p:spPr bwMode="auto">
          <a:xfrm rot="5400000">
            <a:off x="6078937" y="707617"/>
            <a:ext cx="3143273" cy="258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nds\Desktop\Правоведы 21\Собираем сказку\IMG_5654.JPG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 t="10580" r="10322"/>
          <a:stretch>
            <a:fillRect/>
          </a:stretch>
        </p:blipFill>
        <p:spPr bwMode="auto">
          <a:xfrm>
            <a:off x="5429256" y="4293642"/>
            <a:ext cx="3071834" cy="2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nds\Desktop\Правоведы 21\Собираем сказку\IMG_5653.JPG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3214678" y="1857364"/>
            <a:ext cx="304802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875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9692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Разучиваем стихотворение: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472518" cy="55007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Знают все, как дважды два                                                                                У ребенка есть права:</a:t>
            </a:r>
            <a:b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Руки мыть и уши,</a:t>
            </a:r>
            <a:b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Много каши кушать,</a:t>
            </a:r>
            <a:b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Утром заправлять кровать,</a:t>
            </a:r>
            <a:b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хозяйству помогать,</a:t>
            </a:r>
            <a:b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Хорошо учиться, </a:t>
            </a:r>
            <a:b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Рано спать ложиться,</a:t>
            </a:r>
            <a:b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Слово данное держать,</a:t>
            </a:r>
            <a:b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Никого не обижать,</a:t>
            </a:r>
            <a:b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грубить, не драться,</a:t>
            </a:r>
            <a:b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Спортом заниматься,</a:t>
            </a:r>
            <a:b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Вежливым и добрым быть,</a:t>
            </a:r>
            <a:b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Маму с папою любить!</a:t>
            </a:r>
            <a:b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скажу вам по секрету:</a:t>
            </a:r>
            <a:b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Лучше прав на свете нету. </a:t>
            </a:r>
          </a:p>
          <a:p>
            <a:endParaRPr lang="ru-RU" dirty="0"/>
          </a:p>
        </p:txBody>
      </p:sp>
      <p:pic>
        <p:nvPicPr>
          <p:cNvPr id="6" name="Picture 4" descr="C:\Users\nds\Desktop\Правоведы 21\Итоговое - игры\IMG_5798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4786314" y="1571612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282"/>
</p:sld>
</file>

<file path=ppt/theme/theme1.xml><?xml version="1.0" encoding="utf-8"?>
<a:theme xmlns:a="http://schemas.openxmlformats.org/drawingml/2006/main" name="Balloons">
  <a:themeElements>
    <a:clrScheme name="Тема Office 1">
      <a:dk1>
        <a:srgbClr val="9900CC"/>
      </a:dk1>
      <a:lt1>
        <a:srgbClr val="FFFFCC"/>
      </a:lt1>
      <a:dk2>
        <a:srgbClr val="000000"/>
      </a:dk2>
      <a:lt2>
        <a:srgbClr val="FFFFFF"/>
      </a:lt2>
      <a:accent1>
        <a:srgbClr val="666699"/>
      </a:accent1>
      <a:accent2>
        <a:srgbClr val="660066"/>
      </a:accent2>
      <a:accent3>
        <a:srgbClr val="AAAAAA"/>
      </a:accent3>
      <a:accent4>
        <a:srgbClr val="DADAAE"/>
      </a:accent4>
      <a:accent5>
        <a:srgbClr val="B8B8CA"/>
      </a:accent5>
      <a:accent6>
        <a:srgbClr val="5C005C"/>
      </a:accent6>
      <a:hlink>
        <a:srgbClr val="CC0000"/>
      </a:hlink>
      <a:folHlink>
        <a:srgbClr val="A50021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Тема Office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876</TotalTime>
  <Words>449</Words>
  <Application>Microsoft Office PowerPoint</Application>
  <PresentationFormat>Экран (4:3)</PresentationFormat>
  <Paragraphs>44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Times New Roman</vt:lpstr>
      <vt:lpstr>Verdana</vt:lpstr>
      <vt:lpstr>Balloons</vt:lpstr>
      <vt:lpstr>Исследовательско - творческий проект: «Мои права и обязанности» на городской конкурс «Юные правоведы» для воспитанников 5-7 лет муниципальных дошкольных образовательных организаций города Екатеринбурга </vt:lpstr>
      <vt:lpstr>Вводная беседа «Мои права»</vt:lpstr>
      <vt:lpstr>Рассказы детей: «Как я понимаю свои права»</vt:lpstr>
      <vt:lpstr>Творческое задание</vt:lpstr>
      <vt:lpstr>Презентация PowerPoint</vt:lpstr>
      <vt:lpstr>Презентация PowerPoint</vt:lpstr>
      <vt:lpstr>                                                        Прослушивание отрывков из детских сказок </vt:lpstr>
      <vt:lpstr>Презентация PowerPoint</vt:lpstr>
      <vt:lpstr>Разучиваем стихотворение:</vt:lpstr>
      <vt:lpstr>Игра «Что я умею делать»</vt:lpstr>
      <vt:lpstr>Презентация PowerPoint</vt:lpstr>
      <vt:lpstr>Подвижная игра-соревнование «Помощники»</vt:lpstr>
      <vt:lpstr>Подвижная игра-соревнование «Помощники»</vt:lpstr>
      <vt:lpstr>Презентация PowerPoint</vt:lpstr>
      <vt:lpstr>Игра: «Наши обязанности»</vt:lpstr>
      <vt:lpstr>Презентация PowerPoint</vt:lpstr>
      <vt:lpstr>Игра: «Сказочная азбука»</vt:lpstr>
      <vt:lpstr>Презентация PowerPoint</vt:lpstr>
      <vt:lpstr>Викторина: «Мои права и обязанности»</vt:lpstr>
      <vt:lpstr>Презентация PowerPoint</vt:lpstr>
      <vt:lpstr>                                                                                                                                                                                                                СПАСИБО ЗА ВНИМАНИЕ!!!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nds</dc:creator>
  <cp:lastModifiedBy>Елена</cp:lastModifiedBy>
  <cp:revision>98</cp:revision>
  <cp:lastPrinted>1601-01-01T00:00:00Z</cp:lastPrinted>
  <dcterms:created xsi:type="dcterms:W3CDTF">2021-01-28T15:32:06Z</dcterms:created>
  <dcterms:modified xsi:type="dcterms:W3CDTF">2021-01-30T17:07:15Z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