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36F8A-0CCA-484E-B1EE-1B7446FF38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D416-009F-497A-8616-F78C353390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370B7-5C5C-4CC4-9AAC-D3A2802F53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E1D03-3439-4CAA-A70B-7985D24D8F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3C590-1E94-40ED-8CF1-0D12C5ED49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9642A-E9DF-4063-B1EA-93FCE0062C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815AE-0540-4A70-AF5F-A9470F7606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587F1-E128-4BCB-BF52-97EC1FAECB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914A7-E2D2-4CBE-8101-22BFA05BBE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0FC5E-EC1B-4815-AF64-A8B1F378E4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64502-3C35-40BE-8BC8-B148801284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603553-91AB-43E0-9E99-40BEA629EC2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_8e76f_beaf19b4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7343775" cy="9556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 лес мы выпустим зверей</a:t>
            </a:r>
          </a:p>
        </p:txBody>
      </p:sp>
      <p:pic>
        <p:nvPicPr>
          <p:cNvPr id="2054" name="Picture 6" descr="bird1-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1557338"/>
            <a:ext cx="931862" cy="923925"/>
          </a:xfrm>
          <a:prstGeom prst="rect">
            <a:avLst/>
          </a:prstGeom>
          <a:noFill/>
        </p:spPr>
      </p:pic>
      <p:pic>
        <p:nvPicPr>
          <p:cNvPr id="2055" name="Picture 7" descr="38054015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1557338"/>
            <a:ext cx="1008063" cy="846137"/>
          </a:xfrm>
          <a:prstGeom prst="rect">
            <a:avLst/>
          </a:prstGeom>
          <a:noFill/>
        </p:spPr>
      </p:pic>
      <p:pic>
        <p:nvPicPr>
          <p:cNvPr id="2056" name="Picture 8" descr="imag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5013325"/>
            <a:ext cx="1752600" cy="14763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5000">
    <p:sndAc>
      <p:stSnd loop="1">
        <p:snd r:embed="rId3" name="Записанный звук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0_64eee_f9dde1a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847013" cy="792162"/>
          </a:xfrm>
        </p:spPr>
        <p:txBody>
          <a:bodyPr/>
          <a:lstStyle/>
          <a:p>
            <a:r>
              <a:rPr lang="ru-RU" sz="3200">
                <a:solidFill>
                  <a:schemeClr val="bg1"/>
                </a:solidFill>
              </a:rPr>
              <a:t>Чекоданова Анжелика Анатольевна, музыкальный руководитель, </a:t>
            </a:r>
            <a:br>
              <a:rPr lang="ru-RU" sz="3200">
                <a:solidFill>
                  <a:schemeClr val="bg1"/>
                </a:solidFill>
              </a:rPr>
            </a:br>
            <a:r>
              <a:rPr lang="ru-RU" sz="3200">
                <a:solidFill>
                  <a:schemeClr val="bg1"/>
                </a:solidFill>
              </a:rPr>
              <a:t>г. Запорожье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661025"/>
            <a:ext cx="7775575" cy="936625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i="1">
                <a:solidFill>
                  <a:schemeClr val="bg1"/>
                </a:solidFill>
              </a:rPr>
              <a:t>Презентация опубликована на сайте - viki.rdf.ru</a:t>
            </a:r>
            <a:r>
              <a:rPr lang="ru-RU" sz="28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med"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orest_by_harb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3725"/>
          </a:xfrm>
          <a:prstGeom prst="rect">
            <a:avLst/>
          </a:prstGeom>
          <a:noFill/>
        </p:spPr>
      </p:pic>
      <p:pic>
        <p:nvPicPr>
          <p:cNvPr id="3078" name="Picture 6" descr="8403277_2563d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568825"/>
            <a:ext cx="2203450" cy="2289175"/>
          </a:xfrm>
          <a:prstGeom prst="rect">
            <a:avLst/>
          </a:prstGeom>
          <a:noFill/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59055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Этот пальчик - белочка,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403350" y="1484313"/>
            <a:ext cx="58324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Рыженькая девочка.</a:t>
            </a: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orest_by_harb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3" name="Picture 7" descr="zaya_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2708275"/>
            <a:ext cx="1917700" cy="1917700"/>
          </a:xfrm>
          <a:prstGeom prst="rect">
            <a:avLst/>
          </a:prstGeom>
          <a:noFill/>
        </p:spPr>
      </p:pic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1547813" y="5445125"/>
            <a:ext cx="569118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Этот пальчик - зайчик,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Зайчик-попрыгайчик.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orest_by_harb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</p:spPr>
      </p:pic>
      <p:pic>
        <p:nvPicPr>
          <p:cNvPr id="5131" name="Picture 11" descr="0_a5012_ed67ae7f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429000"/>
            <a:ext cx="1790700" cy="3240088"/>
          </a:xfrm>
          <a:prstGeom prst="rect">
            <a:avLst/>
          </a:prstGeom>
          <a:noFill/>
        </p:spPr>
      </p:pic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1547813" y="620713"/>
            <a:ext cx="62642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Этот вот - лисичка,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Хитрая сестричка.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orest_by_harb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</p:spPr>
      </p:pic>
      <p:pic>
        <p:nvPicPr>
          <p:cNvPr id="6149" name="Picture 5" descr="guitarist_-_bea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3548063"/>
            <a:ext cx="3917950" cy="3309937"/>
          </a:xfrm>
          <a:prstGeom prst="rect">
            <a:avLst/>
          </a:prstGeom>
          <a:noFill/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116013" y="549275"/>
            <a:ext cx="7272337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Этот - Мишенька-медведь,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Любит песни громко петь.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orest_by_harb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6888163"/>
          </a:xfrm>
          <a:prstGeom prst="rect">
            <a:avLst/>
          </a:prstGeom>
          <a:noFill/>
        </p:spPr>
      </p:pic>
      <p:pic>
        <p:nvPicPr>
          <p:cNvPr id="7173" name="Picture 5" descr="32545-Cute-Gray-Wolf-Praying-Sitting-On-A-Tree-Stump-And-Looking-Up-Poster-Art-Pri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484784"/>
            <a:ext cx="2205037" cy="3313112"/>
          </a:xfrm>
          <a:prstGeom prst="rect">
            <a:avLst/>
          </a:prstGeom>
          <a:noFill/>
        </p:spPr>
      </p:pic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755650" y="5229225"/>
            <a:ext cx="7632700" cy="855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Этот - серенький волчок.</a:t>
            </a:r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486_08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1331913" y="5516563"/>
            <a:ext cx="6911975" cy="108108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Получился кулачок.</a:t>
            </a:r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5f0233e33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956550" cy="6858000"/>
          </a:xfrm>
          <a:prstGeom prst="rect">
            <a:avLst/>
          </a:prstGeom>
          <a:noFill/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1042988" y="5300663"/>
            <a:ext cx="7200900" cy="10763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Разожмем кулак скорей,</a:t>
            </a:r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_8e76f_beaf19b4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7" name="Picture 5" descr="x_d3ffae1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1628775"/>
            <a:ext cx="1295400" cy="1295400"/>
          </a:xfrm>
          <a:prstGeom prst="rect">
            <a:avLst/>
          </a:prstGeom>
          <a:noFill/>
        </p:spPr>
      </p:pic>
      <p:pic>
        <p:nvPicPr>
          <p:cNvPr id="8199" name="Picture 7" descr="0_a5012_ed67ae7f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924175"/>
            <a:ext cx="1433512" cy="2592388"/>
          </a:xfrm>
          <a:prstGeom prst="rect">
            <a:avLst/>
          </a:prstGeom>
          <a:noFill/>
        </p:spPr>
      </p:pic>
      <p:pic>
        <p:nvPicPr>
          <p:cNvPr id="8201" name="Picture 9" descr="1ba83a8077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4149725"/>
            <a:ext cx="2082800" cy="2462213"/>
          </a:xfrm>
          <a:prstGeom prst="rect">
            <a:avLst/>
          </a:prstGeom>
          <a:noFill/>
        </p:spPr>
      </p:pic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7632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лес мы выпустим зверей.</a:t>
            </a:r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"/>
</p:tagLst>
</file>

<file path=ppt/theme/theme1.xml><?xml version="1.0" encoding="utf-8"?>
<a:theme xmlns:a="http://schemas.openxmlformats.org/drawingml/2006/main" name="пальчикова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пальчиковая</Template>
  <TotalTime>44</TotalTime>
  <Words>68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Arial</vt:lpstr>
      <vt:lpstr>пальчиковая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Чекоданова Анжелика Анатольевна, музыкальный руководитель,  г. Запорожье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Коля</dc:creator>
  <cp:lastModifiedBy>Коля</cp:lastModifiedBy>
  <cp:revision>5</cp:revision>
  <dcterms:created xsi:type="dcterms:W3CDTF">2014-08-25T17:24:37Z</dcterms:created>
  <dcterms:modified xsi:type="dcterms:W3CDTF">2014-08-25T18:08:48Z</dcterms:modified>
</cp:coreProperties>
</file>