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1" r:id="rId5"/>
    <p:sldId id="285" r:id="rId6"/>
    <p:sldId id="283" r:id="rId7"/>
    <p:sldId id="286" r:id="rId8"/>
    <p:sldId id="284" r:id="rId9"/>
    <p:sldId id="287" r:id="rId10"/>
    <p:sldId id="258" r:id="rId11"/>
    <p:sldId id="288" r:id="rId12"/>
    <p:sldId id="261" r:id="rId13"/>
    <p:sldId id="291" r:id="rId14"/>
    <p:sldId id="292" r:id="rId15"/>
    <p:sldId id="263" r:id="rId16"/>
    <p:sldId id="289" r:id="rId17"/>
    <p:sldId id="29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Николай\Pictures\Анимашки\iCAOWHJX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850"/>
            <a:ext cx="9144000" cy="637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24744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День чтения- 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2019</a:t>
            </a: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МАДОУ № 134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15032"/>
            <a:ext cx="72410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Веселее будет жить,</a:t>
            </a:r>
          </a:p>
          <a:p>
            <a:r>
              <a:rPr lang="ru-RU" sz="5400" dirty="0" smtClean="0"/>
              <a:t> если с книгой дружить!</a:t>
            </a:r>
            <a:endParaRPr lang="ru-RU" sz="5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61005"/>
            <a:ext cx="5995927" cy="44969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Акция « Любимая книга моей семьи»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600200"/>
            <a:ext cx="6617708" cy="4963281"/>
          </a:xfrm>
        </p:spPr>
      </p:pic>
    </p:spTree>
    <p:extLst>
      <p:ext uri="{BB962C8B-B14F-4D97-AF65-F5344CB8AC3E}">
        <p14:creationId xmlns:p14="http://schemas.microsoft.com/office/powerpoint/2010/main" val="2505467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3193" y="188640"/>
            <a:ext cx="6865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Посещаем библиотеку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5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337328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3" r="-7481"/>
          <a:stretch/>
        </p:blipFill>
        <p:spPr>
          <a:xfrm>
            <a:off x="4663214" y="1448942"/>
            <a:ext cx="3725210" cy="5044369"/>
          </a:xfrm>
        </p:spPr>
      </p:pic>
    </p:spTree>
    <p:extLst>
      <p:ext uri="{BB962C8B-B14F-4D97-AF65-F5344CB8AC3E}">
        <p14:creationId xmlns:p14="http://schemas.microsoft.com/office/powerpoint/2010/main" val="267044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4495" y="260648"/>
            <a:ext cx="55835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Делаем </a:t>
            </a:r>
          </a:p>
          <a:p>
            <a:r>
              <a:rPr lang="ru-RU" sz="5400" dirty="0" smtClean="0"/>
              <a:t>закладки для книг</a:t>
            </a:r>
            <a:endParaRPr lang="ru-RU" sz="5400" dirty="0"/>
          </a:p>
        </p:txBody>
      </p:sp>
      <p:pic>
        <p:nvPicPr>
          <p:cNvPr id="7171" name="Picture 3" descr="d:\ДОУ\Desktop\Новая папка (2)\IMG-20180928-WA0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26" y="2014974"/>
            <a:ext cx="3394472" cy="4525963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3010967" cy="60219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Любимая книга моей семьи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30" y="1772816"/>
            <a:ext cx="8360270" cy="4180135"/>
          </a:xfrm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916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71600" y="268998"/>
            <a:ext cx="2937436" cy="588279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392262"/>
            <a:ext cx="2866950" cy="5733901"/>
          </a:xfrm>
        </p:spPr>
      </p:pic>
    </p:spTree>
    <p:extLst>
      <p:ext uri="{BB962C8B-B14F-4D97-AF65-F5344CB8AC3E}">
        <p14:creationId xmlns:p14="http://schemas.microsoft.com/office/powerpoint/2010/main" val="399380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Акция « Неделя маминого чтения»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33279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04" b="24591"/>
          <a:stretch/>
        </p:blipFill>
        <p:spPr>
          <a:xfrm>
            <a:off x="4932040" y="2060848"/>
            <a:ext cx="3024336" cy="3412976"/>
          </a:xfrm>
        </p:spPr>
      </p:pic>
    </p:spTree>
    <p:extLst>
      <p:ext uri="{BB962C8B-B14F-4D97-AF65-F5344CB8AC3E}">
        <p14:creationId xmlns:p14="http://schemas.microsoft.com/office/powerpoint/2010/main" val="44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Праздник для малышей</a:t>
            </a:r>
            <a:br>
              <a:rPr lang="ru-RU" dirty="0" smtClean="0"/>
            </a:br>
            <a:r>
              <a:rPr lang="ru-RU" dirty="0" smtClean="0"/>
              <a:t>« В </a:t>
            </a:r>
            <a:r>
              <a:rPr lang="ru-RU" dirty="0"/>
              <a:t>т</a:t>
            </a:r>
            <a:r>
              <a:rPr lang="ru-RU" dirty="0" smtClean="0"/>
              <a:t>ридесятом царстве»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r="8811"/>
          <a:stretch/>
        </p:blipFill>
        <p:spPr>
          <a:xfrm>
            <a:off x="107504" y="2382206"/>
            <a:ext cx="4432005" cy="243778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411747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Мама, папа, я – читающая семья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23661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старший брат, учу читать!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45" y="1485285"/>
            <a:ext cx="5947907" cy="4463996"/>
          </a:xfrm>
        </p:spPr>
      </p:pic>
    </p:spTree>
    <p:extLst>
      <p:ext uri="{BB962C8B-B14F-4D97-AF65-F5344CB8AC3E}">
        <p14:creationId xmlns:p14="http://schemas.microsoft.com/office/powerpoint/2010/main" val="30326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старшая сестра, люблю читать сестренке я с утра!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664" y="1844824"/>
            <a:ext cx="5760640" cy="432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5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7638"/>
            <a:ext cx="6689716" cy="5017287"/>
          </a:xfrm>
        </p:spPr>
      </p:pic>
    </p:spTree>
    <p:extLst>
      <p:ext uri="{BB962C8B-B14F-4D97-AF65-F5344CB8AC3E}">
        <p14:creationId xmlns:p14="http://schemas.microsoft.com/office/powerpoint/2010/main" val="18234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Любимые сонные сказки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t="13360" r="11816"/>
          <a:stretch/>
        </p:blipFill>
        <p:spPr>
          <a:xfrm>
            <a:off x="1475656" y="1570536"/>
            <a:ext cx="5688632" cy="4555627"/>
          </a:xfrm>
        </p:spPr>
      </p:pic>
    </p:spTree>
    <p:extLst>
      <p:ext uri="{BB962C8B-B14F-4D97-AF65-F5344CB8AC3E}">
        <p14:creationId xmlns:p14="http://schemas.microsoft.com/office/powerpoint/2010/main" val="337626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68</Words>
  <Application>Microsoft Office PowerPoint</Application>
  <PresentationFormat>Экран (4:3)</PresentationFormat>
  <Paragraphs>14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День чтения- 2019 в МАДОУ № 134</vt:lpstr>
      <vt:lpstr>Акция « Неделя маминого чтения»</vt:lpstr>
      <vt:lpstr>Презентация PowerPoint</vt:lpstr>
      <vt:lpstr>Праздник для малышей « В тридесятом царстве»</vt:lpstr>
      <vt:lpstr>Мама, папа, я – читающая семья</vt:lpstr>
      <vt:lpstr>Я старший брат, учу читать!</vt:lpstr>
      <vt:lpstr>Я старшая сестра, люблю читать сестренке я с утра!</vt:lpstr>
      <vt:lpstr>Презентация PowerPoint</vt:lpstr>
      <vt:lpstr>Любимые сонные сказки</vt:lpstr>
      <vt:lpstr>Презентация PowerPoint</vt:lpstr>
      <vt:lpstr>Акция « Любимая книга моей семьи»</vt:lpstr>
      <vt:lpstr>Презентация PowerPoint</vt:lpstr>
      <vt:lpstr>Презентация PowerPoint</vt:lpstr>
      <vt:lpstr>Презентация PowerPoint</vt:lpstr>
      <vt:lpstr>Презентация PowerPoint</vt:lpstr>
      <vt:lpstr>Любимая книга моей семьи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чтения- 2018 в МАДОУ № 134</dc:title>
  <dc:creator>ДОУ</dc:creator>
  <cp:lastModifiedBy>Пользователь Windows</cp:lastModifiedBy>
  <cp:revision>16</cp:revision>
  <dcterms:created xsi:type="dcterms:W3CDTF">2018-09-28T05:44:18Z</dcterms:created>
  <dcterms:modified xsi:type="dcterms:W3CDTF">2024-06-10T12:58:21Z</dcterms:modified>
</cp:coreProperties>
</file>