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852936"/>
            <a:ext cx="7772400" cy="178010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Логопедические игры </a:t>
            </a:r>
            <a:b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из подручного материала</a:t>
            </a:r>
            <a:endParaRPr lang="ru-RU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4653136"/>
            <a:ext cx="2232248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Учитель- логопед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Викторова М.В.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Прищепки прикрепляем и звук красиво называем</a:t>
            </a:r>
            <a:endParaRPr lang="ru-RU" dirty="0"/>
          </a:p>
        </p:txBody>
      </p:sp>
      <p:pic>
        <p:nvPicPr>
          <p:cNvPr id="1026" name="Picture 2" descr="C:\Users\Александр\Desktop\фиолет флешка\флешка лампа\фото марина\фото игр\DSC04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512" y="232149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8660"/>
            <a:ext cx="3816077" cy="508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17632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Наклейки и картинки из журналов</a:t>
            </a:r>
            <a:br>
              <a:rPr lang="ru-RU" dirty="0" smtClean="0"/>
            </a:br>
            <a:r>
              <a:rPr lang="ru-RU" dirty="0" smtClean="0"/>
              <a:t>помогают составить сюжет рассказа</a:t>
            </a:r>
            <a:endParaRPr lang="ru-RU" dirty="0"/>
          </a:p>
        </p:txBody>
      </p:sp>
      <p:pic>
        <p:nvPicPr>
          <p:cNvPr id="2050" name="Picture 2" descr="C:\Users\Александр\Desktop\фиолет флешка\флешка лампа\фото марина\фото игр\DSC05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62" y="1988840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Игры с песком на летней прогулке</a:t>
            </a:r>
            <a:br>
              <a:rPr lang="ru-RU" dirty="0" smtClean="0"/>
            </a:br>
            <a:r>
              <a:rPr lang="ru-RU" dirty="0" smtClean="0"/>
              <a:t>« Найду букву и придумай слово»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89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Развиваем дыхание и правильное звукопроизношение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Контейнеры с любым наполнением развивает слуховое восприятие</a:t>
            </a:r>
            <a:endParaRPr lang="ru-RU" dirty="0"/>
          </a:p>
        </p:txBody>
      </p:sp>
      <p:pic>
        <p:nvPicPr>
          <p:cNvPr id="6146" name="Picture 2" descr="C:\Users\Александр\Desktop\фиолет флешка\МАРИНА 1\флешка белая\зеленая флешка\фото\Новая папка\IMG_0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977193" cy="448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Считаем от 1 до 5, развиваем грамматический строй</a:t>
            </a:r>
            <a:endParaRPr lang="ru-RU" dirty="0"/>
          </a:p>
        </p:txBody>
      </p:sp>
      <p:pic>
        <p:nvPicPr>
          <p:cNvPr id="7170" name="Picture 2" descr="C:\Users\Александр\Desktop\фиолет флешка\МАРИНА 1\флешка белая\зеленая флешка\фото\Новая папка\IMG_0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6049201" cy="45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Посадили кошку: на диван, за кресло, под стол, в тумбу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769281" cy="50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3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</TotalTime>
  <Words>59</Words>
  <Application>Microsoft Office PowerPoint</Application>
  <PresentationFormat>Экран (4:3)</PresentationFormat>
  <Paragraphs>10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Волна</vt:lpstr>
      <vt:lpstr>Логопедические игры  из подручного материала</vt:lpstr>
      <vt:lpstr>Прищепки прикрепляем и звук красиво называем</vt:lpstr>
      <vt:lpstr>Наклейки и картинки из журналов помогают составить сюжет рассказа</vt:lpstr>
      <vt:lpstr>Игры с песком на летней прогулке « Найду букву и придумай слово»</vt:lpstr>
      <vt:lpstr>Развиваем дыхание и правильное звукопроизношение</vt:lpstr>
      <vt:lpstr>Контейнеры с любым наполнением развивает слуховое восприятие</vt:lpstr>
      <vt:lpstr>Считаем от 1 до 5, развиваем грамматический строй</vt:lpstr>
      <vt:lpstr>Посадили кошку: на диван, за кресло, под стол, в тумбу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Логопедические игры  из подручного материала</dc:title>
  <dc:creator>Александр</dc:creator>
  <cp:lastModifiedBy>Пользователь Windows</cp:lastModifiedBy>
  <cp:revision>3</cp:revision>
  <dcterms:created xsi:type="dcterms:W3CDTF">2019-11-16T03:59:35Z</dcterms:created>
  <dcterms:modified xsi:type="dcterms:W3CDTF">2019-11-16T04:27:02Z</dcterms:modified>
</cp:coreProperties>
</file>