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99" r:id="rId3"/>
    <p:sldId id="298" r:id="rId4"/>
    <p:sldId id="289" r:id="rId5"/>
    <p:sldId id="288" r:id="rId6"/>
    <p:sldId id="303" r:id="rId7"/>
    <p:sldId id="295" r:id="rId8"/>
    <p:sldId id="290" r:id="rId9"/>
    <p:sldId id="291" r:id="rId10"/>
    <p:sldId id="292" r:id="rId11"/>
    <p:sldId id="293" r:id="rId12"/>
    <p:sldId id="296" r:id="rId13"/>
    <p:sldId id="300" r:id="rId14"/>
  </p:sldIdLst>
  <p:sldSz cx="9144000" cy="6858000" type="screen4x3"/>
  <p:notesSz cx="6858000" cy="9144000"/>
  <p:custDataLst>
    <p:tags r:id="rId1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8FEB4ABF-6785-4327-B522-8076A1C0F562}">
          <p14:sldIdLst>
            <p14:sldId id="256"/>
            <p14:sldId id="299"/>
            <p14:sldId id="298"/>
            <p14:sldId id="289"/>
            <p14:sldId id="288"/>
            <p14:sldId id="303"/>
            <p14:sldId id="295"/>
            <p14:sldId id="290"/>
            <p14:sldId id="291"/>
            <p14:sldId id="292"/>
            <p14:sldId id="293"/>
            <p14:sldId id="296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ePack by Diakov" initials="RbD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2" autoAdjust="0"/>
  </p:normalViewPr>
  <p:slideViewPr>
    <p:cSldViewPr>
      <p:cViewPr varScale="1">
        <p:scale>
          <a:sx n="68" d="100"/>
          <a:sy n="68" d="100"/>
        </p:scale>
        <p:origin x="66" y="4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0F2EA4-9288-4663-9750-6B92784F437F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7A801-757D-4D39-9B29-AE593B4417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646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827584" y="548680"/>
            <a:ext cx="7848872" cy="58326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 descr="item_4884.jp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6136" y="188640"/>
            <a:ext cx="3178324" cy="21676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683568" y="476672"/>
            <a:ext cx="8064896" cy="59046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 descr="12375609571200265874pitr_Rocket_icon.svg.hi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9079782">
            <a:off x="251520" y="4701520"/>
            <a:ext cx="1872208" cy="1900864"/>
          </a:xfrm>
          <a:prstGeom prst="rect">
            <a:avLst/>
          </a:prstGeom>
        </p:spPr>
      </p:pic>
      <p:sp>
        <p:nvSpPr>
          <p:cNvPr id="9" name="4-конечная звезда 8"/>
          <p:cNvSpPr/>
          <p:nvPr userDrawn="1"/>
        </p:nvSpPr>
        <p:spPr>
          <a:xfrm>
            <a:off x="467544" y="2564904"/>
            <a:ext cx="648072" cy="936104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4-конечная звезда 9"/>
          <p:cNvSpPr/>
          <p:nvPr userDrawn="1"/>
        </p:nvSpPr>
        <p:spPr>
          <a:xfrm>
            <a:off x="179512" y="1340768"/>
            <a:ext cx="648072" cy="936104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4-конечная звезда 10"/>
          <p:cNvSpPr/>
          <p:nvPr userDrawn="1"/>
        </p:nvSpPr>
        <p:spPr>
          <a:xfrm>
            <a:off x="179512" y="3717032"/>
            <a:ext cx="648072" cy="936104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4-конечная звезда 11"/>
          <p:cNvSpPr/>
          <p:nvPr userDrawn="1"/>
        </p:nvSpPr>
        <p:spPr>
          <a:xfrm>
            <a:off x="2771800" y="5301208"/>
            <a:ext cx="648072" cy="936104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4-конечная звезда 12"/>
          <p:cNvSpPr/>
          <p:nvPr userDrawn="1"/>
        </p:nvSpPr>
        <p:spPr>
          <a:xfrm>
            <a:off x="2123728" y="5733256"/>
            <a:ext cx="648072" cy="936104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4-конечная звезда 13"/>
          <p:cNvSpPr/>
          <p:nvPr userDrawn="1"/>
        </p:nvSpPr>
        <p:spPr>
          <a:xfrm>
            <a:off x="611560" y="476672"/>
            <a:ext cx="648072" cy="936104"/>
          </a:xfrm>
          <a:prstGeom prst="star4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4560-69EA-46C1-A3A7-AD0E8A039387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E43B-42E3-4CF0-9C21-A9053DD416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74560-69EA-46C1-A3A7-AD0E8A039387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FE43B-42E3-4CF0-9C21-A9053DD4167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37" y="341764"/>
            <a:ext cx="4464496" cy="5400600"/>
          </a:xfr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bliqueTopLeft"/>
            <a:lightRig rig="threePt" dir="t"/>
          </a:scene3d>
        </p:spPr>
        <p:txBody>
          <a:bodyPr>
            <a:noAutofit/>
          </a:bodyPr>
          <a:lstStyle/>
          <a:p>
            <a:r>
              <a:rPr lang="ru-RU" sz="6600" b="1" i="1" dirty="0" smtClean="0">
                <a:solidFill>
                  <a:srgbClr val="FFFF00"/>
                </a:solidFill>
                <a:latin typeface="Georgia" pitchFamily="18" charset="0"/>
              </a:rPr>
              <a:t>КОСМОС </a:t>
            </a:r>
            <a:br>
              <a:rPr lang="ru-RU" sz="6600" b="1" i="1" dirty="0" smtClean="0">
                <a:solidFill>
                  <a:srgbClr val="FFFF00"/>
                </a:solidFill>
                <a:latin typeface="Georgia" pitchFamily="18" charset="0"/>
              </a:rPr>
            </a:br>
            <a:r>
              <a:rPr lang="ru-RU" sz="6600" b="1" i="1" dirty="0" smtClean="0">
                <a:solidFill>
                  <a:srgbClr val="FFFF00"/>
                </a:solidFill>
                <a:latin typeface="Georgia" pitchFamily="18" charset="0"/>
              </a:rPr>
              <a:t>ДЛЯ </a:t>
            </a:r>
            <a:r>
              <a:rPr lang="ru-RU" sz="6600" b="1" i="1" dirty="0" smtClean="0">
                <a:latin typeface="Georgia" pitchFamily="18" charset="0"/>
              </a:rPr>
              <a:t/>
            </a:r>
            <a:br>
              <a:rPr lang="ru-RU" sz="6600" b="1" i="1" dirty="0" smtClean="0">
                <a:latin typeface="Georgia" pitchFamily="18" charset="0"/>
              </a:rPr>
            </a:br>
            <a:r>
              <a:rPr lang="ru-RU" sz="6600" b="1" i="1" dirty="0" smtClean="0">
                <a:solidFill>
                  <a:srgbClr val="FFFF00"/>
                </a:solidFill>
                <a:latin typeface="Georgia" pitchFamily="18" charset="0"/>
              </a:rPr>
              <a:t>ДЕТЕЙ</a:t>
            </a:r>
            <a:endParaRPr lang="ru-RU" sz="6600" b="1" i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4" name="5-конечная звезда 3"/>
          <p:cNvSpPr/>
          <p:nvPr/>
        </p:nvSpPr>
        <p:spPr>
          <a:xfrm rot="2005402">
            <a:off x="2209054" y="276131"/>
            <a:ext cx="490901" cy="457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6" name="5-конечная звезда 5"/>
          <p:cNvSpPr/>
          <p:nvPr/>
        </p:nvSpPr>
        <p:spPr>
          <a:xfrm rot="21250461">
            <a:off x="8403815" y="5535401"/>
            <a:ext cx="381269" cy="457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1243011"/>
            <a:ext cx="3992274" cy="399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5-конечная звезда 7"/>
          <p:cNvSpPr/>
          <p:nvPr/>
        </p:nvSpPr>
        <p:spPr>
          <a:xfrm rot="2005402">
            <a:off x="5676259" y="4162365"/>
            <a:ext cx="360040" cy="457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V="1">
            <a:off x="4860032" y="1022003"/>
            <a:ext cx="476250" cy="44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5-конечная звезда 4"/>
          <p:cNvSpPr/>
          <p:nvPr/>
        </p:nvSpPr>
        <p:spPr>
          <a:xfrm rot="21231608">
            <a:off x="8591240" y="848669"/>
            <a:ext cx="360040" cy="457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pic>
        <p:nvPicPr>
          <p:cNvPr id="3" name="Сборник - Космическая музы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22112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5242594"/>
          </a:xfrm>
        </p:spPr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FFFF00"/>
                </a:solidFill>
              </a:rPr>
              <a:t>12</a:t>
            </a:r>
            <a:r>
              <a:rPr lang="ru-RU" smtClean="0">
                <a:solidFill>
                  <a:srgbClr val="FFFF00"/>
                </a:solidFill>
              </a:rPr>
              <a:t> апреля</a:t>
            </a:r>
            <a:r>
              <a:rPr lang="en-US" smtClean="0">
                <a:solidFill>
                  <a:srgbClr val="FFFF00"/>
                </a:solidFill>
              </a:rPr>
              <a:t> </a:t>
            </a:r>
            <a:r>
              <a:rPr lang="ru-RU" smtClean="0">
                <a:solidFill>
                  <a:srgbClr val="FFFF00"/>
                </a:solidFill>
              </a:rPr>
              <a:t>1961 года советский космонавт Юрий Алексеевич Гагарин впервые совершил полет вокруг Земли.</a:t>
            </a:r>
            <a:r>
              <a:rPr lang="en-US" smtClean="0">
                <a:solidFill>
                  <a:srgbClr val="FFFF00"/>
                </a:solidFill>
              </a:rPr>
              <a:t> </a:t>
            </a:r>
            <a:endParaRPr lang="ru-RU">
              <a:solidFill>
                <a:srgbClr val="FFFF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889" y="548680"/>
            <a:ext cx="440307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452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456384" cy="4954562"/>
          </a:xfrm>
        </p:spPr>
        <p:txBody>
          <a:bodyPr>
            <a:normAutofit fontScale="90000"/>
          </a:bodyPr>
          <a:lstStyle/>
          <a:p>
            <a:r>
              <a:rPr lang="ru-RU" smtClean="0">
                <a:solidFill>
                  <a:srgbClr val="FFFF00"/>
                </a:solidFill>
              </a:rPr>
              <a:t>Свой   первый полет      Ю.А.Гагарин совершил на космическом корабле «Восток-1»</a:t>
            </a:r>
            <a:endParaRPr lang="ru-RU">
              <a:solidFill>
                <a:srgbClr val="FFFF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844" y="1412776"/>
            <a:ext cx="5328592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376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860032" y="274638"/>
            <a:ext cx="4104456" cy="5530626"/>
          </a:xfrm>
        </p:spPr>
        <p:txBody>
          <a:bodyPr>
            <a:normAutofit/>
          </a:bodyPr>
          <a:lstStyle/>
          <a:p>
            <a:r>
              <a:rPr lang="ru-RU" smtClean="0">
                <a:solidFill>
                  <a:srgbClr val="FFFF00"/>
                </a:solidFill>
              </a:rPr>
              <a:t>Вот такой увидел Юрий Гагарин нашу Землю из космического корабля…</a:t>
            </a:r>
            <a:endParaRPr lang="ru-RU">
              <a:solidFill>
                <a:srgbClr val="FFFF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5151" r="5920" b="6520"/>
          <a:stretch>
            <a:fillRect/>
          </a:stretch>
        </p:blipFill>
        <p:spPr>
          <a:xfrm>
            <a:off x="644768" y="1336431"/>
            <a:ext cx="3985847" cy="410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93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16831"/>
            <a:ext cx="6768752" cy="46544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5656" y="637402"/>
            <a:ext cx="6793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smtClean="0">
                <a:solidFill>
                  <a:srgbClr val="FFFF00"/>
                </a:solidFill>
              </a:rPr>
              <a:t>Вокруг Солнца вращаются все планеты солнечной системы.</a:t>
            </a:r>
            <a:endParaRPr lang="ru-RU" sz="36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33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86610"/>
          </a:xfrm>
        </p:spPr>
        <p:txBody>
          <a:bodyPr>
            <a:normAutofit/>
          </a:bodyPr>
          <a:lstStyle/>
          <a:p>
            <a:pPr lvl="0">
              <a:spcBef>
                <a:spcPct val="0"/>
              </a:spcBef>
            </a:pPr>
            <a:r>
              <a:rPr lang="ru-RU" dirty="0" smtClean="0">
                <a:solidFill>
                  <a:srgbClr val="FFFF00"/>
                </a:solidFill>
                <a:ea typeface="+mn-ea"/>
                <a:cs typeface="+mn-cs"/>
              </a:rPr>
              <a:t>Если  </a:t>
            </a:r>
            <a:r>
              <a:rPr lang="ru-RU" dirty="0">
                <a:solidFill>
                  <a:srgbClr val="FFFF00"/>
                </a:solidFill>
                <a:ea typeface="+mn-ea"/>
                <a:cs typeface="+mn-cs"/>
              </a:rPr>
              <a:t>вы </a:t>
            </a:r>
            <a:r>
              <a:rPr lang="ru-RU" dirty="0" smtClean="0">
                <a:solidFill>
                  <a:srgbClr val="FFFF00"/>
                </a:solidFill>
                <a:ea typeface="+mn-ea"/>
                <a:cs typeface="+mn-cs"/>
              </a:rPr>
              <a:t> выйдете  </a:t>
            </a:r>
            <a:r>
              <a:rPr lang="ru-RU" dirty="0">
                <a:solidFill>
                  <a:srgbClr val="FFFF00"/>
                </a:solidFill>
                <a:ea typeface="+mn-ea"/>
                <a:cs typeface="+mn-cs"/>
              </a:rPr>
              <a:t>ночью </a:t>
            </a:r>
            <a:r>
              <a:rPr lang="ru-RU" dirty="0" smtClean="0">
                <a:solidFill>
                  <a:srgbClr val="FFFF00"/>
                </a:solidFill>
                <a:ea typeface="+mn-ea"/>
                <a:cs typeface="+mn-cs"/>
              </a:rPr>
              <a:t> на улицу  </a:t>
            </a:r>
            <a:r>
              <a:rPr lang="ru-RU" dirty="0">
                <a:solidFill>
                  <a:srgbClr val="FFFF00"/>
                </a:solidFill>
                <a:ea typeface="+mn-ea"/>
                <a:cs typeface="+mn-cs"/>
              </a:rPr>
              <a:t>и </a:t>
            </a:r>
            <a:r>
              <a:rPr lang="ru-RU" dirty="0" smtClean="0">
                <a:solidFill>
                  <a:srgbClr val="FFFF00"/>
                </a:solidFill>
                <a:ea typeface="+mn-ea"/>
                <a:cs typeface="+mn-cs"/>
              </a:rPr>
              <a:t> поднимете голову  вверх,  </a:t>
            </a:r>
            <a:r>
              <a:rPr lang="ru-RU" dirty="0">
                <a:solidFill>
                  <a:srgbClr val="FFFF00"/>
                </a:solidFill>
                <a:ea typeface="+mn-ea"/>
                <a:cs typeface="+mn-cs"/>
              </a:rPr>
              <a:t>то </a:t>
            </a:r>
            <a:r>
              <a:rPr lang="ru-RU" dirty="0" smtClean="0">
                <a:solidFill>
                  <a:srgbClr val="FFFF00"/>
                </a:solidFill>
                <a:ea typeface="+mn-ea"/>
                <a:cs typeface="+mn-cs"/>
              </a:rPr>
              <a:t> вы  увидите </a:t>
            </a:r>
            <a:r>
              <a:rPr lang="ru-RU" dirty="0">
                <a:solidFill>
                  <a:srgbClr val="FFFF00"/>
                </a:solidFill>
                <a:ea typeface="+mn-ea"/>
                <a:cs typeface="+mn-cs"/>
              </a:rPr>
              <a:t>необыкновенно </a:t>
            </a:r>
            <a:r>
              <a:rPr lang="ru-RU" dirty="0" smtClean="0">
                <a:solidFill>
                  <a:srgbClr val="FFFF00"/>
                </a:solidFill>
                <a:ea typeface="+mn-ea"/>
                <a:cs typeface="+mn-cs"/>
              </a:rPr>
              <a:t> красивое Звездное   </a:t>
            </a:r>
            <a:r>
              <a:rPr lang="ru-RU" dirty="0">
                <a:solidFill>
                  <a:srgbClr val="FFFF00"/>
                </a:solidFill>
                <a:ea typeface="+mn-ea"/>
                <a:cs typeface="+mn-cs"/>
              </a:rPr>
              <a:t>небо. </a:t>
            </a:r>
            <a:br>
              <a:rPr lang="ru-RU" dirty="0">
                <a:solidFill>
                  <a:srgbClr val="FFFF00"/>
                </a:solidFill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6344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620688"/>
            <a:ext cx="4392488" cy="5688632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Мы с Вами живем на </a:t>
            </a:r>
            <a:r>
              <a:rPr lang="ru-RU" sz="4000" dirty="0">
                <a:solidFill>
                  <a:srgbClr val="FFFF00"/>
                </a:solidFill>
              </a:rPr>
              <a:t>планете Земля. . Люди, растения и животные живут на Земле потому, что на ней есть вода и воздух. Она вращается вокруг </a:t>
            </a:r>
            <a:r>
              <a:rPr lang="ru-RU" sz="4000" dirty="0" smtClean="0">
                <a:solidFill>
                  <a:srgbClr val="FFFF00"/>
                </a:solidFill>
              </a:rPr>
              <a:t>Солнца.  </a:t>
            </a:r>
            <a:endParaRPr lang="ru-RU" sz="4000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6"/>
            <a:ext cx="4044196" cy="41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50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5345" y="476672"/>
            <a:ext cx="3970784" cy="590465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Звезды нам кажутся совсем маленькими, но на самом деле они очень большие</a:t>
            </a:r>
            <a:r>
              <a:rPr lang="ru-RU" dirty="0">
                <a:solidFill>
                  <a:srgbClr val="FFFF00"/>
                </a:solidFill>
              </a:rPr>
              <a:t>…</a:t>
            </a:r>
            <a:br>
              <a:rPr lang="ru-RU" dirty="0">
                <a:solidFill>
                  <a:srgbClr val="FFFF00"/>
                </a:solidFill>
              </a:rPr>
            </a:br>
            <a:r>
              <a:rPr lang="ru-RU" dirty="0">
                <a:solidFill>
                  <a:srgbClr val="FFFF00"/>
                </a:solidFill>
              </a:rPr>
              <a:t>Солнце — это ближайшая к Земле звезда.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98" y="292913"/>
            <a:ext cx="4969943" cy="414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33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96744" cy="3456384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Вечером на небе мы можем увидеть луну и звезды. Луна - спутник Земли.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24800"/>
          <a:stretch/>
        </p:blipFill>
        <p:spPr>
          <a:xfrm>
            <a:off x="3491880" y="3874430"/>
            <a:ext cx="5652120" cy="297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77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4805416" cy="5616624"/>
          </a:xfrm>
        </p:spPr>
        <p:txBody>
          <a:bodyPr>
            <a:normAutofit/>
          </a:bodyPr>
          <a:lstStyle/>
          <a:p>
            <a:r>
              <a:rPr lang="ru-RU" smtClean="0">
                <a:solidFill>
                  <a:srgbClr val="FFFF00"/>
                </a:solidFill>
              </a:rPr>
              <a:t>Ученые придумали специальные приборы – телескопы, с помощью которых они наблюдали за небом.</a:t>
            </a:r>
            <a:endParaRPr lang="ru-RU">
              <a:solidFill>
                <a:srgbClr val="FFFF00"/>
              </a:solidFill>
            </a:endParaRPr>
          </a:p>
        </p:txBody>
      </p:sp>
      <p:pic>
        <p:nvPicPr>
          <p:cNvPr id="5122" name="Picture 2" descr="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6976" y="3068960"/>
            <a:ext cx="3727024" cy="247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415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3394720" cy="1143000"/>
          </a:xfrm>
        </p:spPr>
        <p:txBody>
          <a:bodyPr>
            <a:normAutofit fontScale="90000"/>
          </a:bodyPr>
          <a:lstStyle/>
          <a:p>
            <a:r>
              <a:rPr lang="ru-RU" smtClean="0">
                <a:solidFill>
                  <a:srgbClr val="FFFF00"/>
                </a:solidFill>
              </a:rPr>
              <a:t>  Старинный телескоп   </a:t>
            </a:r>
            <a:endParaRPr lang="ru-RU">
              <a:solidFill>
                <a:srgbClr val="FFFF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2034806"/>
            <a:ext cx="4104455" cy="3708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2034806"/>
            <a:ext cx="4147498" cy="3708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20072" y="188640"/>
            <a:ext cx="3384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smtClean="0">
                <a:solidFill>
                  <a:srgbClr val="FFFF00"/>
                </a:solidFill>
              </a:rPr>
              <a:t>Современный телескоп</a:t>
            </a:r>
            <a:endParaRPr lang="ru-RU" sz="40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403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258816" cy="495456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И вот ученые изобрели первый космический корабль и запустили его в космос!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" name="Picture 2" descr="http://77rus.smugmug.com/Military/Memorial-Museum-of/13/799072211_ybpHi-L.jpg"/>
          <p:cNvPicPr>
            <a:picLocks noChangeAspect="1" noChangeArrowheads="1"/>
          </p:cNvPicPr>
          <p:nvPr/>
        </p:nvPicPr>
        <p:blipFill>
          <a:blip r:embed="rId2"/>
          <a:srcRect l="13768" r="17393" b="4918"/>
          <a:stretch>
            <a:fillRect/>
          </a:stretch>
        </p:blipFill>
        <p:spPr bwMode="auto">
          <a:xfrm>
            <a:off x="323528" y="836712"/>
            <a:ext cx="4176464" cy="4522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57245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4738538"/>
          </a:xfrm>
        </p:spPr>
        <p:txBody>
          <a:bodyPr>
            <a:normAutofit/>
          </a:bodyPr>
          <a:lstStyle/>
          <a:p>
            <a:r>
              <a:rPr lang="ru-RU" smtClean="0">
                <a:solidFill>
                  <a:srgbClr val="FFFF00"/>
                </a:solidFill>
              </a:rPr>
              <a:t>Первыми покорили космос две собаки –Белка и Стрелка.</a:t>
            </a:r>
            <a:endParaRPr lang="ru-RU">
              <a:solidFill>
                <a:srgbClr val="FFFF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692696"/>
            <a:ext cx="4047993" cy="44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152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7.01.13"/>
  <p:tag name="AS_TITLE" val="Aspose.Slides for .NET 4.0"/>
  <p:tag name="AS_VERSION" val="16.12.1.0"/>
  <p:tag name="ISPRING_RESOURCE_PATHS_HASH_2" val="1f4d1494e64ce8ea5183f35808e5c6375cc57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914</TotalTime>
  <Words>169</Words>
  <Application>Microsoft Office PowerPoint</Application>
  <PresentationFormat>Экран (4:3)</PresentationFormat>
  <Paragraphs>14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Georgia</vt:lpstr>
      <vt:lpstr>Тема Office</vt:lpstr>
      <vt:lpstr>КОСМОС  ДЛЯ  ДЕТЕЙ</vt:lpstr>
      <vt:lpstr>Если  вы  выйдете  ночью  на улицу  и  поднимете голову  вверх,  то  вы  увидите необыкновенно  красивое Звездное   небо.  </vt:lpstr>
      <vt:lpstr>Мы с Вами живем на планете Земля. . Люди, растения и животные живут на Земле потому, что на ней есть вода и воздух. Она вращается вокруг Солнца.  </vt:lpstr>
      <vt:lpstr>Звезды нам кажутся совсем маленькими, но на самом деле они очень большие… Солнце — это ближайшая к Земле звезда. </vt:lpstr>
      <vt:lpstr>Вечером на небе мы можем увидеть луну и звезды. Луна - спутник Земли.</vt:lpstr>
      <vt:lpstr>Ученые придумали специальные приборы – телескопы, с помощью которых они наблюдали за небом.</vt:lpstr>
      <vt:lpstr>  Старинный телескоп   </vt:lpstr>
      <vt:lpstr>И вот ученые изобрели первый космический корабль и запустили его в космос!</vt:lpstr>
      <vt:lpstr>Первыми покорили космос две собаки –Белка и Стрелка.</vt:lpstr>
      <vt:lpstr>12 апреля 1961 года советский космонавт Юрий Алексеевич Гагарин впервые совершил полет вокруг Земли. </vt:lpstr>
      <vt:lpstr>Свой   первый полет      Ю.А.Гагарин совершил на космическом корабле «Восток-1»</vt:lpstr>
      <vt:lpstr>Вот такой увидел Юрий Гагарин нашу Землю из космического корабля…</vt:lpstr>
      <vt:lpstr>Презентация PowerPoint</vt:lpstr>
    </vt:vector>
  </TitlesOfParts>
  <Company>WolfishLair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космонавтики 2 младшая</dc:title>
  <dc:creator>Локен</dc:creator>
  <cp:lastModifiedBy>Локен</cp:lastModifiedBy>
  <cp:revision>8</cp:revision>
  <dcterms:created xsi:type="dcterms:W3CDTF">2013-02-26T18:13:19Z</dcterms:created>
  <dcterms:modified xsi:type="dcterms:W3CDTF">2025-04-07T10:29:16Z</dcterms:modified>
</cp:coreProperties>
</file>